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38"/>
  </p:notesMasterIdLst>
  <p:handoutMasterIdLst>
    <p:handoutMasterId r:id="rId139"/>
  </p:handoutMasterIdLst>
  <p:sldIdLst>
    <p:sldId id="256" r:id="rId2"/>
    <p:sldId id="397" r:id="rId3"/>
    <p:sldId id="396" r:id="rId4"/>
    <p:sldId id="395" r:id="rId5"/>
    <p:sldId id="263" r:id="rId6"/>
    <p:sldId id="267" r:id="rId7"/>
    <p:sldId id="262" r:id="rId8"/>
    <p:sldId id="268" r:id="rId9"/>
    <p:sldId id="269" r:id="rId10"/>
    <p:sldId id="270" r:id="rId11"/>
    <p:sldId id="271" r:id="rId12"/>
    <p:sldId id="272" r:id="rId13"/>
    <p:sldId id="273" r:id="rId14"/>
    <p:sldId id="274" r:id="rId15"/>
    <p:sldId id="275" r:id="rId16"/>
    <p:sldId id="276" r:id="rId17"/>
    <p:sldId id="264" r:id="rId18"/>
    <p:sldId id="265" r:id="rId19"/>
    <p:sldId id="26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10" r:id="rId53"/>
    <p:sldId id="368" r:id="rId54"/>
    <p:sldId id="311" r:id="rId55"/>
    <p:sldId id="369"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260" r:id="rId13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80" autoAdjust="0"/>
    <p:restoredTop sz="94648" autoAdjust="0"/>
  </p:normalViewPr>
  <p:slideViewPr>
    <p:cSldViewPr snapToGrid="0">
      <p:cViewPr varScale="1">
        <p:scale>
          <a:sx n="74" d="100"/>
          <a:sy n="74" d="100"/>
        </p:scale>
        <p:origin x="60" y="119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978"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62B80FE-187A-4085-BD71-F0873FF7BD68}" type="datetime1">
              <a:rPr lang="es-ES" smtClean="0"/>
              <a:t>16/10/2023</a:t>
            </a:fld>
            <a:endParaRPr lang="es-ES"/>
          </a:p>
        </p:txBody>
      </p:sp>
      <p:sp>
        <p:nvSpPr>
          <p:cNvPr id="4" name="Marcador de pie de pá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s-ES" smtClean="0"/>
              <a:t>‹Nº›</a:t>
            </a:fld>
            <a:endParaRPr lang="es-E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59A2BD-4571-4110-BB3E-5D004DE434FA}" type="datetime1">
              <a:rPr lang="es-ES" noProof="0" smtClean="0"/>
              <a:t>16/10/2023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s-ES" noProof="0" smtClean="0"/>
              <a:t>‹Nº›</a:t>
            </a:fld>
            <a:endParaRPr lang="es-ES"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a:t>
            </a:fld>
            <a:endParaRPr lang="es-E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136</a:t>
            </a:fld>
            <a:endParaRPr lang="es-E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F409C0D2-15DE-4FAC-845B-C48979FFAEB9}" type="datetime1">
              <a:rPr lang="es-ES" noProof="0" smtClean="0"/>
              <a:t>16/10/2023</a:t>
            </a:fld>
            <a:endParaRPr lang="es-ES" noProof="0"/>
          </a:p>
        </p:txBody>
      </p:sp>
      <p:sp>
        <p:nvSpPr>
          <p:cNvPr id="5" name="Marcador de pie de pá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ángu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8CF9F163-DD03-4353-882E-CE0F9A80F1C3}" type="datetime1">
              <a:rPr lang="es-ES" noProof="0" smtClean="0"/>
              <a:t>16/10/2023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vertical 1"/>
          <p:cNvSpPr>
            <a:spLocks noGrp="1"/>
          </p:cNvSpPr>
          <p:nvPr>
            <p:ph type="title" orient="vert"/>
          </p:nvPr>
        </p:nvSpPr>
        <p:spPr>
          <a:xfrm>
            <a:off x="8839201" y="675726"/>
            <a:ext cx="2004164" cy="5183073"/>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774923" y="675726"/>
            <a:ext cx="7896279" cy="5183073"/>
          </a:xfrm>
        </p:spPr>
        <p:txBody>
          <a:bodyPr vert="eaVert" rtlCol="0" anchor="t"/>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8D2FF54C-EA2F-453C-857C-5C9ADB86CB43}" type="datetime1">
              <a:rPr lang="es-ES" noProof="0" smtClean="0"/>
              <a:t>16/10/2023</a:t>
            </a:fld>
            <a:endParaRPr lang="es-ES" noProof="0"/>
          </a:p>
        </p:txBody>
      </p:sp>
      <p:sp>
        <p:nvSpPr>
          <p:cNvPr id="5" name="Marcador de pie de página 4"/>
          <p:cNvSpPr>
            <a:spLocks noGrp="1"/>
          </p:cNvSpPr>
          <p:nvPr>
            <p:ph type="ftr" sz="quarter" idx="11"/>
          </p:nvPr>
        </p:nvSpPr>
        <p:spPr>
          <a:xfrm>
            <a:off x="774923" y="5951811"/>
            <a:ext cx="7896279"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702156"/>
            <a:ext cx="11029616" cy="101380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581192" y="2180496"/>
            <a:ext cx="11029615" cy="3678303"/>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7670FF6-52DC-429F-9C56-6A1BF295232E}" type="datetime1">
              <a:rPr lang="es-ES" noProof="0" smtClean="0"/>
              <a:t>16/10/2023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ángu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p:txBody>
      </p:sp>
      <p:sp>
        <p:nvSpPr>
          <p:cNvPr id="4" name="Marcador de fecha 3"/>
          <p:cNvSpPr>
            <a:spLocks noGrp="1"/>
          </p:cNvSpPr>
          <p:nvPr>
            <p:ph type="dt" sz="half" idx="10"/>
          </p:nvPr>
        </p:nvSpPr>
        <p:spPr/>
        <p:txBody>
          <a:bodyPr rtlCol="0"/>
          <a:lstStyle>
            <a:lvl1pPr>
              <a:defRPr>
                <a:solidFill>
                  <a:schemeClr val="accent1">
                    <a:lumMod val="75000"/>
                    <a:lumOff val="25000"/>
                  </a:schemeClr>
                </a:solidFill>
              </a:defRPr>
            </a:lvl1pPr>
          </a:lstStyle>
          <a:p>
            <a:pPr rtl="0"/>
            <a:fld id="{85E27922-51B6-4B96-9C28-2CD2060AE75A}" type="datetime1">
              <a:rPr lang="es-ES" noProof="0" smtClean="0"/>
              <a:t>16/10/2023</a:t>
            </a:fld>
            <a:endParaRPr lang="es-ES" noProof="0"/>
          </a:p>
        </p:txBody>
      </p:sp>
      <p:sp>
        <p:nvSpPr>
          <p:cNvPr id="5" name="Marcador de pie de pá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6" name="Marcador de número de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8" name="Rectángu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contenido 2"/>
          <p:cNvSpPr>
            <a:spLocks noGrp="1"/>
          </p:cNvSpPr>
          <p:nvPr>
            <p:ph sz="half" idx="1" hasCustomPrompt="1"/>
          </p:nvPr>
        </p:nvSpPr>
        <p:spPr>
          <a:xfrm>
            <a:off x="581193" y="2228003"/>
            <a:ext cx="5422390"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hasCustomPrompt="1"/>
          </p:nvPr>
        </p:nvSpPr>
        <p:spPr>
          <a:xfrm>
            <a:off x="6188417" y="2228003"/>
            <a:ext cx="5422392" cy="3633047"/>
          </a:xfrm>
        </p:spPr>
        <p:txBody>
          <a:bodyPr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F3ECF5D1-1C98-40FD-9D65-EED7644802B9}" type="datetime1">
              <a:rPr lang="es-ES" noProof="0" smtClean="0"/>
              <a:t>16/10/2023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ángu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ítulo 1"/>
          <p:cNvSpPr>
            <a:spLocks noGrp="1"/>
          </p:cNvSpPr>
          <p:nvPr>
            <p:ph type="title"/>
          </p:nvPr>
        </p:nvSpPr>
        <p:spPr>
          <a:xfrm>
            <a:off x="581193" y="729658"/>
            <a:ext cx="11029616" cy="988332"/>
          </a:xfrm>
        </p:spPr>
        <p:txBody>
          <a:bodyPr rtlCol="0"/>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3"/>
          <p:cNvSpPr>
            <a:spLocks noGrp="1"/>
          </p:cNvSpPr>
          <p:nvPr>
            <p:ph sz="half" idx="2" hasCustomPrompt="1"/>
          </p:nvPr>
        </p:nvSpPr>
        <p:spPr>
          <a:xfrm>
            <a:off x="581194"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contenido 5"/>
          <p:cNvSpPr>
            <a:spLocks noGrp="1"/>
          </p:cNvSpPr>
          <p:nvPr>
            <p:ph sz="quarter" idx="4" hasCustomPrompt="1"/>
          </p:nvPr>
        </p:nvSpPr>
        <p:spPr>
          <a:xfrm>
            <a:off x="6217709" y="2926052"/>
            <a:ext cx="5393100" cy="2934999"/>
          </a:xfrm>
        </p:spPr>
        <p:txBody>
          <a:bodyPr rtlCol="0" anchor="t">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8556C746-EB55-4634-AD93-A9FF2473885C}" type="datetime1">
              <a:rPr lang="es-ES" noProof="0" smtClean="0"/>
              <a:t>16/10/2023</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rtlCol="0"/>
          <a:lstStyle/>
          <a:p>
            <a:pPr rtl="0"/>
            <a:fld id="{C9051F13-F75A-440F-BED7-E2004746A95F}" type="datetime1">
              <a:rPr lang="es-ES" noProof="0" smtClean="0"/>
              <a:t>16/10/2023</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número de diapositiva 4"/>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
        <p:nvSpPr>
          <p:cNvPr id="7" name="Rectángu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ítulo 1"/>
          <p:cNvSpPr>
            <a:spLocks noGrp="1"/>
          </p:cNvSpPr>
          <p:nvPr>
            <p:ph type="title"/>
          </p:nvPr>
        </p:nvSpPr>
        <p:spPr>
          <a:xfrm>
            <a:off x="575894" y="729658"/>
            <a:ext cx="11029616" cy="98833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3D7A2E7D-666A-420B-9042-959E1D47E21D}" type="datetime1">
              <a:rPr lang="es-ES" noProof="0" smtClean="0"/>
              <a:t>16/10/2023</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ángu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lvl1pPr>
              <a:defRPr>
                <a:solidFill>
                  <a:schemeClr val="accent1">
                    <a:lumMod val="75000"/>
                    <a:lumOff val="25000"/>
                  </a:schemeClr>
                </a:solidFill>
              </a:defRPr>
            </a:lvl1pPr>
          </a:lstStyle>
          <a:p>
            <a:pPr rtl="0"/>
            <a:fld id="{0403F12F-0E67-4CAB-8DFD-26DCD4A99D59}" type="datetime1">
              <a:rPr lang="es-ES" noProof="0" smtClean="0"/>
              <a:t>16/10/2023</a:t>
            </a:fld>
            <a:endParaRPr lang="es-ES" noProof="0"/>
          </a:p>
        </p:txBody>
      </p:sp>
      <p:sp>
        <p:nvSpPr>
          <p:cNvPr id="6" name="Marcador de pie de pá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s-ES" noProof="0"/>
          </a:p>
        </p:txBody>
      </p:sp>
      <p:sp>
        <p:nvSpPr>
          <p:cNvPr id="7" name="Marcador de número de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Editar estilos de texto del patrón</a:t>
            </a:r>
          </a:p>
        </p:txBody>
      </p:sp>
      <p:sp>
        <p:nvSpPr>
          <p:cNvPr id="5" name="Marcador de fecha 4"/>
          <p:cNvSpPr>
            <a:spLocks noGrp="1"/>
          </p:cNvSpPr>
          <p:nvPr>
            <p:ph type="dt" sz="half" idx="10"/>
          </p:nvPr>
        </p:nvSpPr>
        <p:spPr/>
        <p:txBody>
          <a:bodyPr rtlCol="0"/>
          <a:lstStyle/>
          <a:p>
            <a:pPr rtl="0"/>
            <a:fld id="{9709DA8C-1A59-4B91-B9EA-509377CD0E23}" type="datetime1">
              <a:rPr lang="es-ES" noProof="0" smtClean="0"/>
              <a:t>16/10/2023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A3DF7BF2-42BB-439B-88AA-F60334FF1291}" type="datetime1">
              <a:rPr lang="es-ES" noProof="0" smtClean="0"/>
              <a:t>16/10/2023</a:t>
            </a:fld>
            <a:endParaRPr lang="es-ES" noProof="0"/>
          </a:p>
        </p:txBody>
      </p:sp>
      <p:sp>
        <p:nvSpPr>
          <p:cNvPr id="5" name="Marcador de pie de pá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s-ES" noProof="0"/>
          </a:p>
        </p:txBody>
      </p:sp>
      <p:sp>
        <p:nvSpPr>
          <p:cNvPr id="6" name="Marcador de número de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s-ES" noProof="0" smtClean="0"/>
              <a:pPr rtl="0"/>
              <a:t>‹Nº›</a:t>
            </a:fld>
            <a:endParaRPr lang="es-ES" noProof="0"/>
          </a:p>
        </p:txBody>
      </p:sp>
      <p:sp>
        <p:nvSpPr>
          <p:cNvPr id="9" name="Rectángu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ángu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ángu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nodejs.org/es"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s.react.dev/"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ángu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pic>
        <p:nvPicPr>
          <p:cNvPr id="7" name="Imagen 6" descr="Conexiones digital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ángu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419"/>
            </a:p>
          </p:txBody>
        </p:sp>
        <p:sp>
          <p:nvSpPr>
            <p:cNvPr id="19" name="Rectángu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419"/>
            </a:p>
          </p:txBody>
        </p:sp>
        <p:sp>
          <p:nvSpPr>
            <p:cNvPr id="20" name="Rectángu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419"/>
            </a:p>
          </p:txBody>
        </p:sp>
      </p:grpSp>
      <p:sp>
        <p:nvSpPr>
          <p:cNvPr id="22" name="Rectángu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s-419"/>
          </a:p>
        </p:txBody>
      </p:sp>
      <p:sp>
        <p:nvSpPr>
          <p:cNvPr id="2" name="Título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s-ES" sz="6000" dirty="0">
                <a:solidFill>
                  <a:schemeClr val="bg1"/>
                </a:solidFill>
              </a:rPr>
              <a:t>Trabajo de investigación</a:t>
            </a:r>
          </a:p>
        </p:txBody>
      </p:sp>
      <p:sp>
        <p:nvSpPr>
          <p:cNvPr id="3" name="Subtítulo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fontScale="70000" lnSpcReduction="20000"/>
          </a:bodyPr>
          <a:lstStyle/>
          <a:p>
            <a:pPr rtl="0"/>
            <a:r>
              <a:rPr lang="en-US" dirty="0" err="1">
                <a:solidFill>
                  <a:srgbClr val="7CEBFF"/>
                </a:solidFill>
              </a:rPr>
              <a:t>Alumno</a:t>
            </a:r>
            <a:r>
              <a:rPr lang="en-US" dirty="0">
                <a:solidFill>
                  <a:srgbClr val="7CEBFF"/>
                </a:solidFill>
              </a:rPr>
              <a:t>: José campos Chavez</a:t>
            </a:r>
          </a:p>
          <a:p>
            <a:pPr rtl="0"/>
            <a:r>
              <a:rPr lang="es-ES" dirty="0">
                <a:solidFill>
                  <a:srgbClr val="7CEBFF"/>
                </a:solidFill>
              </a:rPr>
              <a:t>Profesor: Luis Alonso Bogantes Rodríguez</a:t>
            </a:r>
          </a:p>
        </p:txBody>
      </p:sp>
      <p:pic>
        <p:nvPicPr>
          <p:cNvPr id="5" name="Imagen 4" descr="Imagen que contiene Logotipo">
            <a:extLst>
              <a:ext uri="{FF2B5EF4-FFF2-40B4-BE49-F238E27FC236}">
                <a16:creationId xmlns:a16="http://schemas.microsoft.com/office/drawing/2014/main" id="{10C96AAF-A634-A7B0-2120-37407B6249D9}"/>
              </a:ext>
            </a:extLst>
          </p:cNvPr>
          <p:cNvPicPr>
            <a:picLocks noChangeAspect="1"/>
          </p:cNvPicPr>
          <p:nvPr/>
        </p:nvPicPr>
        <p:blipFill>
          <a:blip r:embed="rId4"/>
          <a:stretch>
            <a:fillRect/>
          </a:stretch>
        </p:blipFill>
        <p:spPr>
          <a:xfrm>
            <a:off x="3234752" y="886868"/>
            <a:ext cx="5686425" cy="3474594"/>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4A80B85-76DD-DECE-5E9D-70583021634B}"/>
              </a:ext>
            </a:extLst>
          </p:cNvPr>
          <p:cNvPicPr>
            <a:picLocks noGrp="1" noChangeAspect="1"/>
          </p:cNvPicPr>
          <p:nvPr>
            <p:ph type="pic" idx="1"/>
          </p:nvPr>
        </p:nvPicPr>
        <p:blipFill>
          <a:blip r:embed="rId2"/>
          <a:stretch/>
        </p:blipFill>
        <p:spPr>
          <a:xfrm>
            <a:off x="890071" y="620713"/>
            <a:ext cx="10411857" cy="6169025"/>
          </a:xfrm>
          <a:noFill/>
        </p:spPr>
      </p:pic>
    </p:spTree>
    <p:extLst>
      <p:ext uri="{BB962C8B-B14F-4D97-AF65-F5344CB8AC3E}">
        <p14:creationId xmlns:p14="http://schemas.microsoft.com/office/powerpoint/2010/main" val="2367051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82A7B8-9866-6D8B-8DAE-2E7A11587267}"/>
              </a:ext>
            </a:extLst>
          </p:cNvPr>
          <p:cNvSpPr>
            <a:spLocks noGrp="1"/>
          </p:cNvSpPr>
          <p:nvPr>
            <p:ph type="title"/>
          </p:nvPr>
        </p:nvSpPr>
        <p:spPr>
          <a:xfrm>
            <a:off x="581192" y="702156"/>
            <a:ext cx="11029616" cy="1013800"/>
          </a:xfrm>
        </p:spPr>
        <p:txBody>
          <a:bodyPr anchor="b">
            <a:normAutofit/>
          </a:bodyPr>
          <a:lstStyle/>
          <a:p>
            <a:r>
              <a:rPr lang="es-419" dirty="0"/>
              <a:t>Se </a:t>
            </a:r>
            <a:r>
              <a:rPr lang="en-US" dirty="0" err="1"/>
              <a:t>comenzará</a:t>
            </a:r>
            <a:r>
              <a:rPr lang="en-US" dirty="0"/>
              <a:t> a </a:t>
            </a:r>
            <a:r>
              <a:rPr lang="en-US" dirty="0" err="1"/>
              <a:t>crear</a:t>
            </a:r>
            <a:r>
              <a:rPr lang="en-US" dirty="0"/>
              <a:t> </a:t>
            </a:r>
            <a:r>
              <a:rPr lang="en-US" dirty="0" err="1"/>
              <a:t>el</a:t>
            </a:r>
            <a:r>
              <a:rPr lang="en-US" dirty="0"/>
              <a:t> Proyecto </a:t>
            </a:r>
            <a:r>
              <a:rPr lang="en-US" dirty="0" err="1"/>
              <a:t>durara</a:t>
            </a:r>
            <a:r>
              <a:rPr lang="en-US" dirty="0"/>
              <a:t> </a:t>
            </a:r>
            <a:r>
              <a:rPr lang="en-US" dirty="0" err="1"/>
              <a:t>unos</a:t>
            </a:r>
            <a:r>
              <a:rPr lang="en-US" dirty="0"/>
              <a:t> </a:t>
            </a:r>
            <a:r>
              <a:rPr lang="en-US" dirty="0" err="1"/>
              <a:t>minutos</a:t>
            </a:r>
            <a:r>
              <a:rPr lang="en-US" dirty="0"/>
              <a:t> </a:t>
            </a:r>
            <a:r>
              <a:rPr lang="en-US" dirty="0" err="1"/>
              <a:t>dependiendo</a:t>
            </a:r>
            <a:r>
              <a:rPr lang="en-US" dirty="0"/>
              <a:t> de </a:t>
            </a:r>
            <a:r>
              <a:rPr lang="en-US" dirty="0" err="1"/>
              <a:t>el</a:t>
            </a:r>
            <a:r>
              <a:rPr lang="en-US" dirty="0"/>
              <a:t> internet que </a:t>
            </a:r>
            <a:r>
              <a:rPr lang="en-US" dirty="0" err="1"/>
              <a:t>tengamos</a:t>
            </a:r>
            <a:endParaRPr lang="es-419"/>
          </a:p>
        </p:txBody>
      </p:sp>
      <p:pic>
        <p:nvPicPr>
          <p:cNvPr id="9" name="Marcador de contenido 8">
            <a:extLst>
              <a:ext uri="{FF2B5EF4-FFF2-40B4-BE49-F238E27FC236}">
                <a16:creationId xmlns:a16="http://schemas.microsoft.com/office/drawing/2014/main" id="{4189CCD2-D34C-3898-D190-61C1DFA0BAF8}"/>
              </a:ext>
            </a:extLst>
          </p:cNvPr>
          <p:cNvPicPr>
            <a:picLocks noGrp="1" noChangeAspect="1"/>
          </p:cNvPicPr>
          <p:nvPr>
            <p:ph idx="1"/>
          </p:nvPr>
        </p:nvPicPr>
        <p:blipFill>
          <a:blip r:embed="rId2"/>
          <a:stretch>
            <a:fillRect/>
          </a:stretch>
        </p:blipFill>
        <p:spPr>
          <a:xfrm>
            <a:off x="3767959" y="2180496"/>
            <a:ext cx="4656080" cy="3678303"/>
          </a:xfrm>
          <a:noFill/>
        </p:spPr>
      </p:pic>
    </p:spTree>
    <p:extLst>
      <p:ext uri="{BB962C8B-B14F-4D97-AF65-F5344CB8AC3E}">
        <p14:creationId xmlns:p14="http://schemas.microsoft.com/office/powerpoint/2010/main" val="342444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DBB614-1234-46F0-2E32-A1FC0ADF1F4A}"/>
              </a:ext>
            </a:extLst>
          </p:cNvPr>
          <p:cNvSpPr>
            <a:spLocks noGrp="1"/>
          </p:cNvSpPr>
          <p:nvPr>
            <p:ph type="title"/>
          </p:nvPr>
        </p:nvSpPr>
        <p:spPr>
          <a:xfrm>
            <a:off x="581193" y="4693389"/>
            <a:ext cx="11029616" cy="566738"/>
          </a:xfrm>
        </p:spPr>
        <p:txBody>
          <a:bodyPr anchor="b">
            <a:normAutofit/>
          </a:bodyPr>
          <a:lstStyle/>
          <a:p>
            <a:pPr>
              <a:lnSpc>
                <a:spcPct val="90000"/>
              </a:lnSpc>
            </a:pPr>
            <a:r>
              <a:rPr lang="es-419" sz="1700"/>
              <a:t>Cuando este listo digitaremos las ultimas líneas de código cd ….. Y </a:t>
            </a:r>
            <a:r>
              <a:rPr lang="es-419" sz="1700" err="1"/>
              <a:t>npm</a:t>
            </a:r>
            <a:r>
              <a:rPr lang="es-419" sz="1700"/>
              <a:t> </a:t>
            </a:r>
            <a:r>
              <a:rPr lang="es-419" sz="1700" err="1"/>
              <a:t>start</a:t>
            </a:r>
            <a:r>
              <a:rPr lang="es-419" sz="1700"/>
              <a:t> , para iniciar el proyecto</a:t>
            </a:r>
          </a:p>
        </p:txBody>
      </p:sp>
      <p:pic>
        <p:nvPicPr>
          <p:cNvPr id="5" name="Marcador de contenido 4">
            <a:extLst>
              <a:ext uri="{FF2B5EF4-FFF2-40B4-BE49-F238E27FC236}">
                <a16:creationId xmlns:a16="http://schemas.microsoft.com/office/drawing/2014/main" id="{7565A7F6-DC1A-56A5-8FFA-A3DC589E116D}"/>
              </a:ext>
            </a:extLst>
          </p:cNvPr>
          <p:cNvPicPr>
            <a:picLocks noGrp="1" noChangeAspect="1"/>
          </p:cNvPicPr>
          <p:nvPr>
            <p:ph type="pic" idx="1"/>
          </p:nvPr>
        </p:nvPicPr>
        <p:blipFill>
          <a:blip r:embed="rId2"/>
          <a:stretch/>
        </p:blipFill>
        <p:spPr>
          <a:xfrm>
            <a:off x="3841821" y="599725"/>
            <a:ext cx="4502851" cy="3557252"/>
          </a:xfrm>
          <a:noFill/>
        </p:spPr>
      </p:pic>
      <p:sp>
        <p:nvSpPr>
          <p:cNvPr id="10" name="Text Placeholder 3">
            <a:extLst>
              <a:ext uri="{FF2B5EF4-FFF2-40B4-BE49-F238E27FC236}">
                <a16:creationId xmlns:a16="http://schemas.microsoft.com/office/drawing/2014/main" id="{63EC5A65-B098-A9A5-515B-D4667505812B}"/>
              </a:ext>
            </a:extLst>
          </p:cNvPr>
          <p:cNvSpPr>
            <a:spLocks noGrp="1"/>
          </p:cNvSpPr>
          <p:nvPr>
            <p:ph type="body" sz="half" idx="2"/>
          </p:nvPr>
        </p:nvSpPr>
        <p:spPr>
          <a:xfrm>
            <a:off x="581192" y="5260127"/>
            <a:ext cx="11029617" cy="598671"/>
          </a:xfrm>
        </p:spPr>
        <p:txBody>
          <a:bodyPr/>
          <a:lstStyle/>
          <a:p>
            <a:endParaRPr lang="en-US"/>
          </a:p>
        </p:txBody>
      </p:sp>
    </p:spTree>
    <p:extLst>
      <p:ext uri="{BB962C8B-B14F-4D97-AF65-F5344CB8AC3E}">
        <p14:creationId xmlns:p14="http://schemas.microsoft.com/office/powerpoint/2010/main" val="13182965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99CFB-3F5B-D923-D637-45961953A12A}"/>
              </a:ext>
            </a:extLst>
          </p:cNvPr>
          <p:cNvSpPr>
            <a:spLocks noGrp="1"/>
          </p:cNvSpPr>
          <p:nvPr>
            <p:ph type="title"/>
          </p:nvPr>
        </p:nvSpPr>
        <p:spPr>
          <a:xfrm>
            <a:off x="581193" y="729658"/>
            <a:ext cx="11029616" cy="988332"/>
          </a:xfrm>
        </p:spPr>
        <p:txBody>
          <a:bodyPr anchor="b">
            <a:normAutofit/>
          </a:bodyPr>
          <a:lstStyle/>
          <a:p>
            <a:r>
              <a:rPr lang="es-419"/>
              <a:t>En el navegador se abrirá una pagina similar a esta y eso significara que todo esta bien</a:t>
            </a:r>
          </a:p>
        </p:txBody>
      </p:sp>
      <p:sp>
        <p:nvSpPr>
          <p:cNvPr id="15" name="Text Placeholder 2">
            <a:extLst>
              <a:ext uri="{FF2B5EF4-FFF2-40B4-BE49-F238E27FC236}">
                <a16:creationId xmlns:a16="http://schemas.microsoft.com/office/drawing/2014/main" id="{259B3B37-03A1-A258-AD78-4CD16081F6B9}"/>
              </a:ext>
            </a:extLst>
          </p:cNvPr>
          <p:cNvSpPr>
            <a:spLocks noGrp="1"/>
          </p:cNvSpPr>
          <p:nvPr>
            <p:ph type="body" idx="1"/>
          </p:nvPr>
        </p:nvSpPr>
        <p:spPr>
          <a:xfrm>
            <a:off x="887219" y="2250892"/>
            <a:ext cx="5087075" cy="536005"/>
          </a:xfrm>
        </p:spPr>
        <p:txBody>
          <a:bodyPr/>
          <a:lstStyle/>
          <a:p>
            <a:endParaRPr lang="en-US"/>
          </a:p>
        </p:txBody>
      </p:sp>
      <p:pic>
        <p:nvPicPr>
          <p:cNvPr id="5" name="Marcador de contenido 4">
            <a:extLst>
              <a:ext uri="{FF2B5EF4-FFF2-40B4-BE49-F238E27FC236}">
                <a16:creationId xmlns:a16="http://schemas.microsoft.com/office/drawing/2014/main" id="{01BE227B-2C88-7235-91FA-806608EA3897}"/>
              </a:ext>
            </a:extLst>
          </p:cNvPr>
          <p:cNvPicPr>
            <a:picLocks noGrp="1" noChangeAspect="1"/>
          </p:cNvPicPr>
          <p:nvPr>
            <p:ph sz="half" idx="2"/>
          </p:nvPr>
        </p:nvPicPr>
        <p:blipFill rotWithShape="1">
          <a:blip r:embed="rId2"/>
          <a:srcRect l="2337" r="2115" b="3"/>
          <a:stretch/>
        </p:blipFill>
        <p:spPr>
          <a:xfrm>
            <a:off x="581194" y="2926052"/>
            <a:ext cx="5393100" cy="2934999"/>
          </a:xfrm>
          <a:noFill/>
        </p:spPr>
      </p:pic>
      <p:sp>
        <p:nvSpPr>
          <p:cNvPr id="14" name="Text Placeholder 4">
            <a:extLst>
              <a:ext uri="{FF2B5EF4-FFF2-40B4-BE49-F238E27FC236}">
                <a16:creationId xmlns:a16="http://schemas.microsoft.com/office/drawing/2014/main" id="{2B29E3AC-C50E-A304-60F4-D5EECEF6A09A}"/>
              </a:ext>
            </a:extLst>
          </p:cNvPr>
          <p:cNvSpPr>
            <a:spLocks noGrp="1"/>
          </p:cNvSpPr>
          <p:nvPr>
            <p:ph type="body" sz="quarter" idx="3"/>
          </p:nvPr>
        </p:nvSpPr>
        <p:spPr>
          <a:xfrm>
            <a:off x="6523735" y="2250892"/>
            <a:ext cx="5087073" cy="553373"/>
          </a:xfrm>
        </p:spPr>
        <p:txBody>
          <a:bodyPr/>
          <a:lstStyle/>
          <a:p>
            <a:endParaRPr lang="en-US"/>
          </a:p>
        </p:txBody>
      </p:sp>
      <p:pic>
        <p:nvPicPr>
          <p:cNvPr id="7" name="Imagen 6">
            <a:extLst>
              <a:ext uri="{FF2B5EF4-FFF2-40B4-BE49-F238E27FC236}">
                <a16:creationId xmlns:a16="http://schemas.microsoft.com/office/drawing/2014/main" id="{C280C1BC-06C4-F826-712F-C2664819F94B}"/>
              </a:ext>
            </a:extLst>
          </p:cNvPr>
          <p:cNvPicPr>
            <a:picLocks noChangeAspect="1"/>
          </p:cNvPicPr>
          <p:nvPr/>
        </p:nvPicPr>
        <p:blipFill rotWithShape="1">
          <a:blip r:embed="rId3"/>
          <a:srcRect r="2" b="30895"/>
          <a:stretch/>
        </p:blipFill>
        <p:spPr>
          <a:xfrm>
            <a:off x="6217709" y="2926052"/>
            <a:ext cx="5393100" cy="2934999"/>
          </a:xfrm>
          <a:prstGeom prst="rect">
            <a:avLst/>
          </a:prstGeom>
          <a:noFill/>
        </p:spPr>
      </p:pic>
    </p:spTree>
    <p:extLst>
      <p:ext uri="{BB962C8B-B14F-4D97-AF65-F5344CB8AC3E}">
        <p14:creationId xmlns:p14="http://schemas.microsoft.com/office/powerpoint/2010/main" val="18406319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3E31AF-774F-0525-ABF7-52ED0300CA9B}"/>
              </a:ext>
            </a:extLst>
          </p:cNvPr>
          <p:cNvSpPr>
            <a:spLocks noGrp="1"/>
          </p:cNvSpPr>
          <p:nvPr>
            <p:ph type="title"/>
          </p:nvPr>
        </p:nvSpPr>
        <p:spPr/>
        <p:txBody>
          <a:bodyPr/>
          <a:lstStyle/>
          <a:p>
            <a:pPr algn="ctr"/>
            <a:r>
              <a:rPr lang="es-419" dirty="0"/>
              <a:t>Desde la carpeta abriremos el proyecto con </a:t>
            </a:r>
            <a:r>
              <a:rPr lang="es-419" dirty="0" err="1"/>
              <a:t>vscode</a:t>
            </a:r>
            <a:endParaRPr lang="es-419" dirty="0"/>
          </a:p>
        </p:txBody>
      </p:sp>
      <p:pic>
        <p:nvPicPr>
          <p:cNvPr id="5" name="Marcador de contenido 4">
            <a:extLst>
              <a:ext uri="{FF2B5EF4-FFF2-40B4-BE49-F238E27FC236}">
                <a16:creationId xmlns:a16="http://schemas.microsoft.com/office/drawing/2014/main" id="{44D47077-A8E1-ADAA-713B-6354E06FA39F}"/>
              </a:ext>
            </a:extLst>
          </p:cNvPr>
          <p:cNvPicPr>
            <a:picLocks noGrp="1" noChangeAspect="1"/>
          </p:cNvPicPr>
          <p:nvPr>
            <p:ph idx="1"/>
          </p:nvPr>
        </p:nvPicPr>
        <p:blipFill>
          <a:blip r:embed="rId2"/>
          <a:stretch>
            <a:fillRect/>
          </a:stretch>
        </p:blipFill>
        <p:spPr>
          <a:xfrm>
            <a:off x="3050995" y="2245618"/>
            <a:ext cx="6090010" cy="4219575"/>
          </a:xfrm>
        </p:spPr>
      </p:pic>
    </p:spTree>
    <p:extLst>
      <p:ext uri="{BB962C8B-B14F-4D97-AF65-F5344CB8AC3E}">
        <p14:creationId xmlns:p14="http://schemas.microsoft.com/office/powerpoint/2010/main" val="35684021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DF885-87E8-E303-9539-3CBD5BA45AA2}"/>
              </a:ext>
            </a:extLst>
          </p:cNvPr>
          <p:cNvSpPr>
            <a:spLocks noGrp="1"/>
          </p:cNvSpPr>
          <p:nvPr>
            <p:ph type="title"/>
          </p:nvPr>
        </p:nvSpPr>
        <p:spPr>
          <a:xfrm>
            <a:off x="581192" y="702156"/>
            <a:ext cx="11029616" cy="1013800"/>
          </a:xfrm>
        </p:spPr>
        <p:txBody>
          <a:bodyPr anchor="b">
            <a:normAutofit/>
          </a:bodyPr>
          <a:lstStyle/>
          <a:p>
            <a:r>
              <a:rPr lang="es-419" sz="2600"/>
              <a:t>Como podemos </a:t>
            </a:r>
            <a:r>
              <a:rPr lang="en-US" sz="2600" err="1"/>
              <a:t>observar</a:t>
            </a:r>
            <a:r>
              <a:rPr lang="en-US" sz="2600"/>
              <a:t> hay </a:t>
            </a:r>
            <a:r>
              <a:rPr lang="en-US" sz="2600" err="1"/>
              <a:t>muchos</a:t>
            </a:r>
            <a:r>
              <a:rPr lang="en-US" sz="2600"/>
              <a:t> </a:t>
            </a:r>
            <a:r>
              <a:rPr lang="en-US" sz="2600" err="1"/>
              <a:t>archivos</a:t>
            </a:r>
            <a:r>
              <a:rPr lang="en-US" sz="2600"/>
              <a:t> que se </a:t>
            </a:r>
            <a:r>
              <a:rPr lang="en-US" sz="2600" err="1"/>
              <a:t>descargaron</a:t>
            </a:r>
            <a:r>
              <a:rPr lang="en-US" sz="2600"/>
              <a:t> , </a:t>
            </a:r>
            <a:r>
              <a:rPr lang="en-US" sz="2600" err="1"/>
              <a:t>estos</a:t>
            </a:r>
            <a:r>
              <a:rPr lang="en-US" sz="2600"/>
              <a:t> son </a:t>
            </a:r>
            <a:r>
              <a:rPr lang="en-US" sz="2600" err="1"/>
              <a:t>necesarios</a:t>
            </a:r>
            <a:r>
              <a:rPr lang="en-US" sz="2600"/>
              <a:t> para </a:t>
            </a:r>
            <a:r>
              <a:rPr lang="en-US" sz="2600" err="1"/>
              <a:t>trabajar</a:t>
            </a:r>
            <a:r>
              <a:rPr lang="en-US" sz="2600"/>
              <a:t> con react </a:t>
            </a:r>
            <a:endParaRPr lang="es-419" sz="2600"/>
          </a:p>
        </p:txBody>
      </p:sp>
      <p:pic>
        <p:nvPicPr>
          <p:cNvPr id="5" name="Marcador de contenido 4">
            <a:extLst>
              <a:ext uri="{FF2B5EF4-FFF2-40B4-BE49-F238E27FC236}">
                <a16:creationId xmlns:a16="http://schemas.microsoft.com/office/drawing/2014/main" id="{E7A84A23-5263-3CC5-7146-375D7E76DC09}"/>
              </a:ext>
            </a:extLst>
          </p:cNvPr>
          <p:cNvPicPr>
            <a:picLocks noGrp="1" noChangeAspect="1"/>
          </p:cNvPicPr>
          <p:nvPr>
            <p:ph idx="1"/>
          </p:nvPr>
        </p:nvPicPr>
        <p:blipFill>
          <a:blip r:embed="rId2"/>
          <a:stretch>
            <a:fillRect/>
          </a:stretch>
        </p:blipFill>
        <p:spPr>
          <a:xfrm>
            <a:off x="3797060" y="2180496"/>
            <a:ext cx="4597879" cy="3678303"/>
          </a:xfrm>
          <a:noFill/>
        </p:spPr>
      </p:pic>
    </p:spTree>
    <p:extLst>
      <p:ext uri="{BB962C8B-B14F-4D97-AF65-F5344CB8AC3E}">
        <p14:creationId xmlns:p14="http://schemas.microsoft.com/office/powerpoint/2010/main" val="8092444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15C22E-063F-32F8-73F3-FB57D31B5B62}"/>
              </a:ext>
            </a:extLst>
          </p:cNvPr>
          <p:cNvSpPr>
            <a:spLocks noGrp="1"/>
          </p:cNvSpPr>
          <p:nvPr>
            <p:ph type="title"/>
          </p:nvPr>
        </p:nvSpPr>
        <p:spPr>
          <a:xfrm>
            <a:off x="581192" y="702156"/>
            <a:ext cx="11029616" cy="1013800"/>
          </a:xfrm>
        </p:spPr>
        <p:txBody>
          <a:bodyPr anchor="b">
            <a:normAutofit/>
          </a:bodyPr>
          <a:lstStyle/>
          <a:p>
            <a:pPr>
              <a:lnSpc>
                <a:spcPct val="90000"/>
              </a:lnSpc>
            </a:pPr>
            <a:r>
              <a:rPr lang="es-419" sz="2200"/>
              <a:t>En la carpeta </a:t>
            </a:r>
            <a:r>
              <a:rPr lang="es-419" sz="2200" err="1"/>
              <a:t>src</a:t>
            </a:r>
            <a:r>
              <a:rPr lang="es-419" sz="2200"/>
              <a:t> crearemos 3 carpetas nuevas con el nombre comentario ,  estilos e imágenes luego dentro crearemos un archivo </a:t>
            </a:r>
            <a:r>
              <a:rPr lang="es-419" sz="2200" err="1"/>
              <a:t>comentario.jsx</a:t>
            </a:r>
            <a:r>
              <a:rPr lang="es-419" sz="2200"/>
              <a:t> o .</a:t>
            </a:r>
            <a:r>
              <a:rPr lang="es-419" sz="2200" err="1"/>
              <a:t>js</a:t>
            </a:r>
            <a:r>
              <a:rPr lang="es-419" sz="2200"/>
              <a:t> y comentario.css</a:t>
            </a:r>
          </a:p>
        </p:txBody>
      </p:sp>
      <p:pic>
        <p:nvPicPr>
          <p:cNvPr id="5" name="Marcador de contenido 4">
            <a:extLst>
              <a:ext uri="{FF2B5EF4-FFF2-40B4-BE49-F238E27FC236}">
                <a16:creationId xmlns:a16="http://schemas.microsoft.com/office/drawing/2014/main" id="{BC2EDBED-09B7-25A7-638E-1E50C77C188B}"/>
              </a:ext>
            </a:extLst>
          </p:cNvPr>
          <p:cNvPicPr>
            <a:picLocks noGrp="1" noChangeAspect="1"/>
          </p:cNvPicPr>
          <p:nvPr>
            <p:ph idx="1"/>
          </p:nvPr>
        </p:nvPicPr>
        <p:blipFill>
          <a:blip r:embed="rId2"/>
          <a:stretch>
            <a:fillRect/>
          </a:stretch>
        </p:blipFill>
        <p:spPr>
          <a:xfrm>
            <a:off x="581192" y="2212048"/>
            <a:ext cx="3637182" cy="3615200"/>
          </a:xfrm>
        </p:spPr>
      </p:pic>
      <p:pic>
        <p:nvPicPr>
          <p:cNvPr id="7" name="Imagen 6">
            <a:extLst>
              <a:ext uri="{FF2B5EF4-FFF2-40B4-BE49-F238E27FC236}">
                <a16:creationId xmlns:a16="http://schemas.microsoft.com/office/drawing/2014/main" id="{E2FEC3A6-8224-B0D1-61E0-DFF0BD84C05D}"/>
              </a:ext>
            </a:extLst>
          </p:cNvPr>
          <p:cNvPicPr>
            <a:picLocks noChangeAspect="1"/>
          </p:cNvPicPr>
          <p:nvPr/>
        </p:nvPicPr>
        <p:blipFill>
          <a:blip r:embed="rId3"/>
          <a:stretch>
            <a:fillRect/>
          </a:stretch>
        </p:blipFill>
        <p:spPr>
          <a:xfrm>
            <a:off x="4622882" y="2212047"/>
            <a:ext cx="3350745" cy="3615201"/>
          </a:xfrm>
          <a:prstGeom prst="rect">
            <a:avLst/>
          </a:prstGeom>
        </p:spPr>
      </p:pic>
      <p:pic>
        <p:nvPicPr>
          <p:cNvPr id="9" name="Imagen 8">
            <a:extLst>
              <a:ext uri="{FF2B5EF4-FFF2-40B4-BE49-F238E27FC236}">
                <a16:creationId xmlns:a16="http://schemas.microsoft.com/office/drawing/2014/main" id="{E593B6D1-066B-0DD1-1BC5-E606DD16445C}"/>
              </a:ext>
            </a:extLst>
          </p:cNvPr>
          <p:cNvPicPr>
            <a:picLocks noChangeAspect="1"/>
          </p:cNvPicPr>
          <p:nvPr/>
        </p:nvPicPr>
        <p:blipFill>
          <a:blip r:embed="rId4"/>
          <a:stretch>
            <a:fillRect/>
          </a:stretch>
        </p:blipFill>
        <p:spPr>
          <a:xfrm>
            <a:off x="8315008" y="2212047"/>
            <a:ext cx="3295799" cy="3552162"/>
          </a:xfrm>
          <a:prstGeom prst="rect">
            <a:avLst/>
          </a:prstGeom>
        </p:spPr>
      </p:pic>
    </p:spTree>
    <p:extLst>
      <p:ext uri="{BB962C8B-B14F-4D97-AF65-F5344CB8AC3E}">
        <p14:creationId xmlns:p14="http://schemas.microsoft.com/office/powerpoint/2010/main" val="27714395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9E5989-AC74-332C-220A-64BBED0E7A66}"/>
              </a:ext>
            </a:extLst>
          </p:cNvPr>
          <p:cNvSpPr>
            <a:spLocks noGrp="1"/>
          </p:cNvSpPr>
          <p:nvPr>
            <p:ph type="title"/>
          </p:nvPr>
        </p:nvSpPr>
        <p:spPr>
          <a:xfrm>
            <a:off x="581192" y="702156"/>
            <a:ext cx="11029616" cy="1013800"/>
          </a:xfrm>
        </p:spPr>
        <p:txBody>
          <a:bodyPr/>
          <a:lstStyle/>
          <a:p>
            <a:pPr algn="ctr"/>
            <a:r>
              <a:rPr lang="en-US" dirty="0" err="1"/>
              <a:t>Creamos</a:t>
            </a:r>
            <a:r>
              <a:rPr lang="en-US" dirty="0"/>
              <a:t> </a:t>
            </a:r>
            <a:r>
              <a:rPr lang="en-US" dirty="0" err="1"/>
              <a:t>nuestro</a:t>
            </a:r>
            <a:r>
              <a:rPr lang="en-US" dirty="0"/>
              <a:t> primer </a:t>
            </a:r>
            <a:r>
              <a:rPr lang="en-US" dirty="0" err="1"/>
              <a:t>componente</a:t>
            </a:r>
            <a:endParaRPr lang="en-US" dirty="0"/>
          </a:p>
        </p:txBody>
      </p:sp>
      <p:pic>
        <p:nvPicPr>
          <p:cNvPr id="5" name="Marcador de contenido 4">
            <a:extLst>
              <a:ext uri="{FF2B5EF4-FFF2-40B4-BE49-F238E27FC236}">
                <a16:creationId xmlns:a16="http://schemas.microsoft.com/office/drawing/2014/main" id="{175DBCCE-4BA6-0DD6-A597-C3215D2D0CFA}"/>
              </a:ext>
            </a:extLst>
          </p:cNvPr>
          <p:cNvPicPr>
            <a:picLocks noGrp="1" noChangeAspect="1"/>
          </p:cNvPicPr>
          <p:nvPr>
            <p:ph idx="1"/>
          </p:nvPr>
        </p:nvPicPr>
        <p:blipFill>
          <a:blip r:embed="rId2"/>
          <a:stretch>
            <a:fillRect/>
          </a:stretch>
        </p:blipFill>
        <p:spPr>
          <a:xfrm>
            <a:off x="2811801" y="2180496"/>
            <a:ext cx="6568397" cy="3975348"/>
          </a:xfrm>
          <a:noFill/>
        </p:spPr>
      </p:pic>
    </p:spTree>
    <p:extLst>
      <p:ext uri="{BB962C8B-B14F-4D97-AF65-F5344CB8AC3E}">
        <p14:creationId xmlns:p14="http://schemas.microsoft.com/office/powerpoint/2010/main" val="33126641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1C8DE-6E90-A68D-AD72-2F7CE1DABD84}"/>
              </a:ext>
            </a:extLst>
          </p:cNvPr>
          <p:cNvSpPr>
            <a:spLocks noGrp="1"/>
          </p:cNvSpPr>
          <p:nvPr>
            <p:ph type="title"/>
          </p:nvPr>
        </p:nvSpPr>
        <p:spPr/>
        <p:txBody>
          <a:bodyPr>
            <a:normAutofit fontScale="90000"/>
          </a:bodyPr>
          <a:lstStyle/>
          <a:p>
            <a:r>
              <a:rPr lang="es-419" dirty="0"/>
              <a:t>Tomamos las 3 imágenes y las arrastramos a la carpeta imágenes</a:t>
            </a:r>
            <a:br>
              <a:rPr lang="es-419" dirty="0"/>
            </a:br>
            <a:endParaRPr lang="es-419" dirty="0"/>
          </a:p>
        </p:txBody>
      </p:sp>
      <p:pic>
        <p:nvPicPr>
          <p:cNvPr id="5" name="Marcador de contenido 4">
            <a:extLst>
              <a:ext uri="{FF2B5EF4-FFF2-40B4-BE49-F238E27FC236}">
                <a16:creationId xmlns:a16="http://schemas.microsoft.com/office/drawing/2014/main" id="{6355A3A1-0B7C-92C8-FF71-3E2D01092544}"/>
              </a:ext>
            </a:extLst>
          </p:cNvPr>
          <p:cNvPicPr>
            <a:picLocks noGrp="1" noChangeAspect="1"/>
          </p:cNvPicPr>
          <p:nvPr>
            <p:ph idx="1"/>
          </p:nvPr>
        </p:nvPicPr>
        <p:blipFill>
          <a:blip r:embed="rId2"/>
          <a:stretch>
            <a:fillRect/>
          </a:stretch>
        </p:blipFill>
        <p:spPr>
          <a:xfrm>
            <a:off x="3106546" y="2181225"/>
            <a:ext cx="5978907" cy="3974619"/>
          </a:xfrm>
        </p:spPr>
      </p:pic>
    </p:spTree>
    <p:extLst>
      <p:ext uri="{BB962C8B-B14F-4D97-AF65-F5344CB8AC3E}">
        <p14:creationId xmlns:p14="http://schemas.microsoft.com/office/powerpoint/2010/main" val="19524225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344572-EBBC-A050-C09D-1204B92BDC05}"/>
              </a:ext>
            </a:extLst>
          </p:cNvPr>
          <p:cNvSpPr>
            <a:spLocks noGrp="1"/>
          </p:cNvSpPr>
          <p:nvPr>
            <p:ph type="ctrTitle"/>
          </p:nvPr>
        </p:nvSpPr>
        <p:spPr/>
        <p:txBody>
          <a:bodyPr>
            <a:normAutofit fontScale="90000"/>
          </a:bodyPr>
          <a:lstStyle/>
          <a:p>
            <a:pPr algn="ctr"/>
            <a:r>
              <a:rPr lang="es-419" dirty="0"/>
              <a:t>Agregamos la dirección de una de las fotos pero la encerramos entre llaves , estas llaves quieren decir que hay código </a:t>
            </a:r>
            <a:r>
              <a:rPr lang="en-US" dirty="0" err="1"/>
              <a:t>Javascript</a:t>
            </a:r>
            <a:r>
              <a:rPr lang="en-US" dirty="0"/>
              <a:t> </a:t>
            </a:r>
            <a:r>
              <a:rPr lang="en-US" dirty="0" err="1"/>
              <a:t>dentro</a:t>
            </a:r>
            <a:endParaRPr lang="es-419" dirty="0"/>
          </a:p>
        </p:txBody>
      </p:sp>
      <p:sp>
        <p:nvSpPr>
          <p:cNvPr id="3" name="Subtítulo 2">
            <a:extLst>
              <a:ext uri="{FF2B5EF4-FFF2-40B4-BE49-F238E27FC236}">
                <a16:creationId xmlns:a16="http://schemas.microsoft.com/office/drawing/2014/main" id="{7B584C20-1597-6047-A2B5-54E9C53AB942}"/>
              </a:ext>
            </a:extLst>
          </p:cNvPr>
          <p:cNvSpPr>
            <a:spLocks noGrp="1"/>
          </p:cNvSpPr>
          <p:nvPr>
            <p:ph type="subTitle" idx="1"/>
          </p:nvPr>
        </p:nvSpPr>
        <p:spPr/>
        <p:txBody>
          <a:bodyPr/>
          <a:lstStyle/>
          <a:p>
            <a:endParaRPr lang="es-419"/>
          </a:p>
        </p:txBody>
      </p:sp>
      <p:pic>
        <p:nvPicPr>
          <p:cNvPr id="9" name="Marcador de contenido 8">
            <a:extLst>
              <a:ext uri="{FF2B5EF4-FFF2-40B4-BE49-F238E27FC236}">
                <a16:creationId xmlns:a16="http://schemas.microsoft.com/office/drawing/2014/main" id="{373B817B-041A-9410-451E-F66514E462DA}"/>
              </a:ext>
            </a:extLst>
          </p:cNvPr>
          <p:cNvPicPr>
            <a:picLocks noGrp="1" noChangeAspect="1"/>
          </p:cNvPicPr>
          <p:nvPr>
            <p:ph idx="4294967295"/>
          </p:nvPr>
        </p:nvPicPr>
        <p:blipFill>
          <a:blip r:embed="rId2"/>
          <a:stretch>
            <a:fillRect/>
          </a:stretch>
        </p:blipFill>
        <p:spPr>
          <a:xfrm>
            <a:off x="3429539" y="4031231"/>
            <a:ext cx="6105525" cy="1314450"/>
          </a:xfrm>
        </p:spPr>
      </p:pic>
    </p:spTree>
    <p:extLst>
      <p:ext uri="{BB962C8B-B14F-4D97-AF65-F5344CB8AC3E}">
        <p14:creationId xmlns:p14="http://schemas.microsoft.com/office/powerpoint/2010/main" val="41985798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BF78C528-7261-CEEA-E9A4-7E7D7561ABB5}"/>
              </a:ext>
            </a:extLst>
          </p:cNvPr>
          <p:cNvPicPr>
            <a:picLocks noGrp="1" noChangeAspect="1"/>
          </p:cNvPicPr>
          <p:nvPr>
            <p:ph type="pic" idx="1"/>
          </p:nvPr>
        </p:nvPicPr>
        <p:blipFill>
          <a:blip r:embed="rId2"/>
          <a:stretch/>
        </p:blipFill>
        <p:spPr>
          <a:xfrm>
            <a:off x="120650" y="911749"/>
            <a:ext cx="11950700" cy="5586953"/>
          </a:xfrm>
          <a:noFill/>
        </p:spPr>
      </p:pic>
    </p:spTree>
    <p:extLst>
      <p:ext uri="{BB962C8B-B14F-4D97-AF65-F5344CB8AC3E}">
        <p14:creationId xmlns:p14="http://schemas.microsoft.com/office/powerpoint/2010/main" val="2462772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70DF14BF-EB2F-72DE-FC18-FC035E4C58F7}"/>
              </a:ext>
            </a:extLst>
          </p:cNvPr>
          <p:cNvPicPr>
            <a:picLocks noGrp="1" noChangeAspect="1"/>
          </p:cNvPicPr>
          <p:nvPr>
            <p:ph type="pic" idx="1"/>
          </p:nvPr>
        </p:nvPicPr>
        <p:blipFill>
          <a:blip r:embed="rId2"/>
          <a:stretch/>
        </p:blipFill>
        <p:spPr>
          <a:xfrm>
            <a:off x="120650" y="1763237"/>
            <a:ext cx="11950700" cy="3883977"/>
          </a:xfrm>
          <a:noFill/>
        </p:spPr>
      </p:pic>
    </p:spTree>
    <p:extLst>
      <p:ext uri="{BB962C8B-B14F-4D97-AF65-F5344CB8AC3E}">
        <p14:creationId xmlns:p14="http://schemas.microsoft.com/office/powerpoint/2010/main" val="2668810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A60B4B-068B-74E5-0793-22BBFE13BBB9}"/>
              </a:ext>
            </a:extLst>
          </p:cNvPr>
          <p:cNvSpPr>
            <a:spLocks noGrp="1"/>
          </p:cNvSpPr>
          <p:nvPr>
            <p:ph type="title"/>
          </p:nvPr>
        </p:nvSpPr>
        <p:spPr/>
        <p:txBody>
          <a:bodyPr/>
          <a:lstStyle/>
          <a:p>
            <a:pPr algn="ctr"/>
            <a:r>
              <a:rPr lang="es-419" dirty="0"/>
              <a:t>Dentro de </a:t>
            </a:r>
            <a:r>
              <a:rPr lang="es-419" dirty="0" err="1"/>
              <a:t>src</a:t>
            </a:r>
            <a:r>
              <a:rPr lang="es-419" dirty="0"/>
              <a:t> eliminaremos los archivos </a:t>
            </a:r>
            <a:r>
              <a:rPr lang="es-419" dirty="0" err="1"/>
              <a:t>setuptest</a:t>
            </a:r>
            <a:r>
              <a:rPr lang="es-419" dirty="0"/>
              <a:t> y </a:t>
            </a:r>
            <a:r>
              <a:rPr lang="es-419" dirty="0" err="1"/>
              <a:t>reportwebvitals</a:t>
            </a:r>
            <a:r>
              <a:rPr lang="es-419" dirty="0"/>
              <a:t> y </a:t>
            </a:r>
            <a:r>
              <a:rPr lang="es-419" dirty="0" err="1"/>
              <a:t>apptest</a:t>
            </a:r>
            <a:endParaRPr lang="es-419" dirty="0"/>
          </a:p>
        </p:txBody>
      </p:sp>
      <p:pic>
        <p:nvPicPr>
          <p:cNvPr id="5" name="Marcador de contenido 4">
            <a:extLst>
              <a:ext uri="{FF2B5EF4-FFF2-40B4-BE49-F238E27FC236}">
                <a16:creationId xmlns:a16="http://schemas.microsoft.com/office/drawing/2014/main" id="{4DC25563-3562-621D-C2B6-ABADAD9E2241}"/>
              </a:ext>
            </a:extLst>
          </p:cNvPr>
          <p:cNvPicPr>
            <a:picLocks noGrp="1" noChangeAspect="1"/>
          </p:cNvPicPr>
          <p:nvPr>
            <p:ph idx="1"/>
          </p:nvPr>
        </p:nvPicPr>
        <p:blipFill>
          <a:blip r:embed="rId2"/>
          <a:stretch>
            <a:fillRect/>
          </a:stretch>
        </p:blipFill>
        <p:spPr>
          <a:xfrm>
            <a:off x="2186350" y="2181225"/>
            <a:ext cx="7819300" cy="3678238"/>
          </a:xfrm>
        </p:spPr>
      </p:pic>
      <p:sp>
        <p:nvSpPr>
          <p:cNvPr id="7" name="Flecha: hacia la izquierda 6">
            <a:extLst>
              <a:ext uri="{FF2B5EF4-FFF2-40B4-BE49-F238E27FC236}">
                <a16:creationId xmlns:a16="http://schemas.microsoft.com/office/drawing/2014/main" id="{6CCFF4A9-F96C-513B-CD64-97FC2788570F}"/>
              </a:ext>
            </a:extLst>
          </p:cNvPr>
          <p:cNvSpPr/>
          <p:nvPr/>
        </p:nvSpPr>
        <p:spPr>
          <a:xfrm>
            <a:off x="3593592" y="4509458"/>
            <a:ext cx="978408" cy="484632"/>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 name="Flecha: hacia la izquierda 7">
            <a:extLst>
              <a:ext uri="{FF2B5EF4-FFF2-40B4-BE49-F238E27FC236}">
                <a16:creationId xmlns:a16="http://schemas.microsoft.com/office/drawing/2014/main" id="{205880EC-5F14-6A9F-59E5-11DB1F1BD5F5}"/>
              </a:ext>
            </a:extLst>
          </p:cNvPr>
          <p:cNvSpPr/>
          <p:nvPr/>
        </p:nvSpPr>
        <p:spPr>
          <a:xfrm>
            <a:off x="3339592" y="3801873"/>
            <a:ext cx="978408" cy="484632"/>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42020635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44E9E4-32A9-524E-FDD1-F568CEB6C701}"/>
              </a:ext>
            </a:extLst>
          </p:cNvPr>
          <p:cNvSpPr>
            <a:spLocks noGrp="1"/>
          </p:cNvSpPr>
          <p:nvPr>
            <p:ph type="title"/>
          </p:nvPr>
        </p:nvSpPr>
        <p:spPr/>
        <p:txBody>
          <a:bodyPr/>
          <a:lstStyle/>
          <a:p>
            <a:pPr algn="ctr"/>
            <a:r>
              <a:rPr lang="es-419" dirty="0"/>
              <a:t>Borraremos estas líneas de </a:t>
            </a:r>
            <a:r>
              <a:rPr lang="en-US" dirty="0"/>
              <a:t>Código </a:t>
            </a:r>
            <a:endParaRPr lang="es-419" dirty="0"/>
          </a:p>
        </p:txBody>
      </p:sp>
      <p:pic>
        <p:nvPicPr>
          <p:cNvPr id="5" name="Marcador de contenido 4">
            <a:extLst>
              <a:ext uri="{FF2B5EF4-FFF2-40B4-BE49-F238E27FC236}">
                <a16:creationId xmlns:a16="http://schemas.microsoft.com/office/drawing/2014/main" id="{4E284DFE-A8F9-EC34-87ED-A263F6320408}"/>
              </a:ext>
            </a:extLst>
          </p:cNvPr>
          <p:cNvPicPr>
            <a:picLocks noGrp="1" noChangeAspect="1"/>
          </p:cNvPicPr>
          <p:nvPr>
            <p:ph idx="1"/>
          </p:nvPr>
        </p:nvPicPr>
        <p:blipFill>
          <a:blip r:embed="rId2"/>
          <a:stretch>
            <a:fillRect/>
          </a:stretch>
        </p:blipFill>
        <p:spPr>
          <a:xfrm>
            <a:off x="2162221" y="2181225"/>
            <a:ext cx="7867558" cy="3678238"/>
          </a:xfrm>
        </p:spPr>
      </p:pic>
      <p:sp>
        <p:nvSpPr>
          <p:cNvPr id="6" name="Flecha: hacia la izquierda 5">
            <a:extLst>
              <a:ext uri="{FF2B5EF4-FFF2-40B4-BE49-F238E27FC236}">
                <a16:creationId xmlns:a16="http://schemas.microsoft.com/office/drawing/2014/main" id="{61402349-5098-9A71-5F29-AA750E8C2851}"/>
              </a:ext>
            </a:extLst>
          </p:cNvPr>
          <p:cNvSpPr/>
          <p:nvPr/>
        </p:nvSpPr>
        <p:spPr>
          <a:xfrm>
            <a:off x="6984492" y="3074358"/>
            <a:ext cx="978408" cy="484632"/>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 name="Flecha: hacia la izquierda 6">
            <a:extLst>
              <a:ext uri="{FF2B5EF4-FFF2-40B4-BE49-F238E27FC236}">
                <a16:creationId xmlns:a16="http://schemas.microsoft.com/office/drawing/2014/main" id="{BD4F4399-D101-6338-FB7E-3856C008B7D2}"/>
              </a:ext>
            </a:extLst>
          </p:cNvPr>
          <p:cNvSpPr/>
          <p:nvPr/>
        </p:nvSpPr>
        <p:spPr>
          <a:xfrm>
            <a:off x="8305292" y="4344358"/>
            <a:ext cx="978408" cy="484632"/>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21109447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A31F5-3DE4-D40F-D81A-7B119EE88D39}"/>
              </a:ext>
            </a:extLst>
          </p:cNvPr>
          <p:cNvSpPr>
            <a:spLocks noGrp="1"/>
          </p:cNvSpPr>
          <p:nvPr>
            <p:ph type="title"/>
          </p:nvPr>
        </p:nvSpPr>
        <p:spPr/>
        <p:txBody>
          <a:bodyPr/>
          <a:lstStyle/>
          <a:p>
            <a:pPr algn="ctr"/>
            <a:r>
              <a:rPr lang="es-419" dirty="0"/>
              <a:t>En app.js borraremos todo lo que este dentro del </a:t>
            </a:r>
            <a:r>
              <a:rPr lang="es-419" dirty="0" err="1"/>
              <a:t>div</a:t>
            </a:r>
            <a:r>
              <a:rPr lang="es-419" dirty="0"/>
              <a:t> “app”</a:t>
            </a:r>
          </a:p>
        </p:txBody>
      </p:sp>
      <p:pic>
        <p:nvPicPr>
          <p:cNvPr id="5" name="Marcador de contenido 4">
            <a:extLst>
              <a:ext uri="{FF2B5EF4-FFF2-40B4-BE49-F238E27FC236}">
                <a16:creationId xmlns:a16="http://schemas.microsoft.com/office/drawing/2014/main" id="{26A9D6C6-65BD-BE41-89A2-57F34444EE22}"/>
              </a:ext>
            </a:extLst>
          </p:cNvPr>
          <p:cNvPicPr>
            <a:picLocks noGrp="1" noChangeAspect="1"/>
          </p:cNvPicPr>
          <p:nvPr>
            <p:ph idx="1"/>
          </p:nvPr>
        </p:nvPicPr>
        <p:blipFill>
          <a:blip r:embed="rId2"/>
          <a:stretch>
            <a:fillRect/>
          </a:stretch>
        </p:blipFill>
        <p:spPr>
          <a:xfrm>
            <a:off x="401582" y="1986443"/>
            <a:ext cx="5516620" cy="4181974"/>
          </a:xfrm>
        </p:spPr>
      </p:pic>
      <p:pic>
        <p:nvPicPr>
          <p:cNvPr id="7" name="Imagen 6">
            <a:extLst>
              <a:ext uri="{FF2B5EF4-FFF2-40B4-BE49-F238E27FC236}">
                <a16:creationId xmlns:a16="http://schemas.microsoft.com/office/drawing/2014/main" id="{73016F1E-0778-85ED-E890-B769A217141D}"/>
              </a:ext>
            </a:extLst>
          </p:cNvPr>
          <p:cNvPicPr>
            <a:picLocks noChangeAspect="1"/>
          </p:cNvPicPr>
          <p:nvPr/>
        </p:nvPicPr>
        <p:blipFill>
          <a:blip r:embed="rId3"/>
          <a:stretch>
            <a:fillRect/>
          </a:stretch>
        </p:blipFill>
        <p:spPr>
          <a:xfrm>
            <a:off x="6273800" y="1973870"/>
            <a:ext cx="5516619" cy="4194547"/>
          </a:xfrm>
          <a:prstGeom prst="rect">
            <a:avLst/>
          </a:prstGeom>
        </p:spPr>
      </p:pic>
      <p:sp>
        <p:nvSpPr>
          <p:cNvPr id="3" name="Flecha: hacia la izquierda 2">
            <a:extLst>
              <a:ext uri="{FF2B5EF4-FFF2-40B4-BE49-F238E27FC236}">
                <a16:creationId xmlns:a16="http://schemas.microsoft.com/office/drawing/2014/main" id="{0AAB9715-FE0C-55BD-DE80-3A8DD3AC0F2B}"/>
              </a:ext>
            </a:extLst>
          </p:cNvPr>
          <p:cNvSpPr/>
          <p:nvPr/>
        </p:nvSpPr>
        <p:spPr>
          <a:xfrm>
            <a:off x="3533926" y="3429000"/>
            <a:ext cx="978408" cy="484632"/>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13050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17BC1-DE0D-E337-9AB4-F3F51A857B3E}"/>
              </a:ext>
            </a:extLst>
          </p:cNvPr>
          <p:cNvSpPr>
            <a:spLocks noGrp="1"/>
          </p:cNvSpPr>
          <p:nvPr>
            <p:ph type="title"/>
          </p:nvPr>
        </p:nvSpPr>
        <p:spPr/>
        <p:txBody>
          <a:bodyPr/>
          <a:lstStyle/>
          <a:p>
            <a:pPr algn="ctr"/>
            <a:r>
              <a:rPr lang="es-419" dirty="0"/>
              <a:t>En app.css borraremos todo el código </a:t>
            </a:r>
            <a:r>
              <a:rPr lang="es-419" dirty="0" err="1"/>
              <a:t>css</a:t>
            </a:r>
            <a:endParaRPr lang="es-419" dirty="0"/>
          </a:p>
        </p:txBody>
      </p:sp>
      <p:pic>
        <p:nvPicPr>
          <p:cNvPr id="5" name="Marcador de contenido 4">
            <a:extLst>
              <a:ext uri="{FF2B5EF4-FFF2-40B4-BE49-F238E27FC236}">
                <a16:creationId xmlns:a16="http://schemas.microsoft.com/office/drawing/2014/main" id="{3EFF3229-6760-C68A-840D-F4BFC88FC969}"/>
              </a:ext>
            </a:extLst>
          </p:cNvPr>
          <p:cNvPicPr>
            <a:picLocks noGrp="1" noChangeAspect="1"/>
          </p:cNvPicPr>
          <p:nvPr>
            <p:ph idx="1"/>
          </p:nvPr>
        </p:nvPicPr>
        <p:blipFill>
          <a:blip r:embed="rId2"/>
          <a:stretch>
            <a:fillRect/>
          </a:stretch>
        </p:blipFill>
        <p:spPr>
          <a:xfrm>
            <a:off x="3073400" y="1917700"/>
            <a:ext cx="6032499" cy="4559300"/>
          </a:xfrm>
        </p:spPr>
      </p:pic>
    </p:spTree>
    <p:extLst>
      <p:ext uri="{BB962C8B-B14F-4D97-AF65-F5344CB8AC3E}">
        <p14:creationId xmlns:p14="http://schemas.microsoft.com/office/powerpoint/2010/main" val="38324561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666A0D-03C5-D9AA-A58A-869F01258831}"/>
              </a:ext>
            </a:extLst>
          </p:cNvPr>
          <p:cNvSpPr>
            <a:spLocks noGrp="1"/>
          </p:cNvSpPr>
          <p:nvPr>
            <p:ph type="title"/>
          </p:nvPr>
        </p:nvSpPr>
        <p:spPr>
          <a:xfrm>
            <a:off x="581192" y="702156"/>
            <a:ext cx="11029616" cy="1101244"/>
          </a:xfrm>
        </p:spPr>
        <p:txBody>
          <a:bodyPr>
            <a:normAutofit fontScale="90000"/>
          </a:bodyPr>
          <a:lstStyle/>
          <a:p>
            <a:pPr algn="ctr"/>
            <a:r>
              <a:rPr lang="es-419" dirty="0"/>
              <a:t>En </a:t>
            </a:r>
            <a:r>
              <a:rPr lang="es-419" dirty="0" err="1"/>
              <a:t>comentario.jsx</a:t>
            </a:r>
            <a:r>
              <a:rPr lang="es-419" dirty="0"/>
              <a:t> ,Debajo de la etiqueta </a:t>
            </a:r>
            <a:r>
              <a:rPr lang="es-419" dirty="0" err="1"/>
              <a:t>img</a:t>
            </a:r>
            <a:r>
              <a:rPr lang="es-419" dirty="0"/>
              <a:t> </a:t>
            </a:r>
            <a:r>
              <a:rPr lang="es-419" dirty="0" err="1"/>
              <a:t>creearemos</a:t>
            </a:r>
            <a:r>
              <a:rPr lang="es-419" dirty="0"/>
              <a:t> un </a:t>
            </a:r>
            <a:r>
              <a:rPr lang="es-419" dirty="0" err="1"/>
              <a:t>div</a:t>
            </a:r>
            <a:r>
              <a:rPr lang="es-419" dirty="0"/>
              <a:t> con 3 etiquetas p dentro y le agregaremos los respectivos </a:t>
            </a:r>
            <a:r>
              <a:rPr lang="es-419" dirty="0" err="1"/>
              <a:t>classname</a:t>
            </a:r>
            <a:endParaRPr lang="es-419" dirty="0"/>
          </a:p>
        </p:txBody>
      </p:sp>
      <p:pic>
        <p:nvPicPr>
          <p:cNvPr id="9" name="Marcador de contenido 8">
            <a:extLst>
              <a:ext uri="{FF2B5EF4-FFF2-40B4-BE49-F238E27FC236}">
                <a16:creationId xmlns:a16="http://schemas.microsoft.com/office/drawing/2014/main" id="{D56273E7-EDA0-866F-3337-CB1E6F05A459}"/>
              </a:ext>
            </a:extLst>
          </p:cNvPr>
          <p:cNvPicPr>
            <a:picLocks noGrp="1" noChangeAspect="1"/>
          </p:cNvPicPr>
          <p:nvPr>
            <p:ph idx="1"/>
          </p:nvPr>
        </p:nvPicPr>
        <p:blipFill>
          <a:blip r:embed="rId2"/>
          <a:stretch>
            <a:fillRect/>
          </a:stretch>
        </p:blipFill>
        <p:spPr>
          <a:xfrm>
            <a:off x="2856292" y="2181225"/>
            <a:ext cx="6479416" cy="3678238"/>
          </a:xfrm>
        </p:spPr>
      </p:pic>
    </p:spTree>
    <p:extLst>
      <p:ext uri="{BB962C8B-B14F-4D97-AF65-F5344CB8AC3E}">
        <p14:creationId xmlns:p14="http://schemas.microsoft.com/office/powerpoint/2010/main" val="26424857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ABAFD4A7-96EB-9AD3-FFDF-E9F85538EFA7}"/>
              </a:ext>
            </a:extLst>
          </p:cNvPr>
          <p:cNvPicPr>
            <a:picLocks noGrp="1" noChangeAspect="1"/>
          </p:cNvPicPr>
          <p:nvPr>
            <p:ph type="pic" idx="1"/>
          </p:nvPr>
        </p:nvPicPr>
        <p:blipFill>
          <a:blip r:embed="rId2"/>
          <a:stretch/>
        </p:blipFill>
        <p:spPr>
          <a:xfrm>
            <a:off x="120650" y="911749"/>
            <a:ext cx="11950700" cy="5586953"/>
          </a:xfrm>
          <a:noFill/>
        </p:spPr>
      </p:pic>
    </p:spTree>
    <p:extLst>
      <p:ext uri="{BB962C8B-B14F-4D97-AF65-F5344CB8AC3E}">
        <p14:creationId xmlns:p14="http://schemas.microsoft.com/office/powerpoint/2010/main" val="2849211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EA6EFC-9896-D742-6566-85E1C3B0B84B}"/>
              </a:ext>
            </a:extLst>
          </p:cNvPr>
          <p:cNvSpPr>
            <a:spLocks noGrp="1"/>
          </p:cNvSpPr>
          <p:nvPr>
            <p:ph type="title"/>
          </p:nvPr>
        </p:nvSpPr>
        <p:spPr>
          <a:xfrm>
            <a:off x="581192" y="702156"/>
            <a:ext cx="11029616" cy="1050444"/>
          </a:xfrm>
        </p:spPr>
        <p:txBody>
          <a:bodyPr>
            <a:normAutofit fontScale="90000"/>
          </a:bodyPr>
          <a:lstStyle/>
          <a:p>
            <a:pPr algn="ctr"/>
            <a:r>
              <a:rPr lang="es-419" dirty="0"/>
              <a:t>En app.js borraremos el primer </a:t>
            </a:r>
            <a:r>
              <a:rPr lang="es-419" dirty="0" err="1"/>
              <a:t>import</a:t>
            </a:r>
            <a:r>
              <a:rPr lang="es-419" dirty="0"/>
              <a:t> que no lo necesitamos , importaremos nuestro componente y luego crearemos una etiqueta con el nombre de nuestro componente </a:t>
            </a:r>
          </a:p>
        </p:txBody>
      </p:sp>
      <p:pic>
        <p:nvPicPr>
          <p:cNvPr id="12" name="Marcador de contenido 11">
            <a:extLst>
              <a:ext uri="{FF2B5EF4-FFF2-40B4-BE49-F238E27FC236}">
                <a16:creationId xmlns:a16="http://schemas.microsoft.com/office/drawing/2014/main" id="{488D4F0C-91C5-7052-F96C-37464EF7E32B}"/>
              </a:ext>
            </a:extLst>
          </p:cNvPr>
          <p:cNvPicPr>
            <a:picLocks noGrp="1" noChangeAspect="1"/>
          </p:cNvPicPr>
          <p:nvPr>
            <p:ph idx="1"/>
          </p:nvPr>
        </p:nvPicPr>
        <p:blipFill>
          <a:blip r:embed="rId2"/>
          <a:stretch>
            <a:fillRect/>
          </a:stretch>
        </p:blipFill>
        <p:spPr>
          <a:xfrm>
            <a:off x="2743606" y="2285605"/>
            <a:ext cx="6704788" cy="3678238"/>
          </a:xfrm>
        </p:spPr>
      </p:pic>
      <p:sp>
        <p:nvSpPr>
          <p:cNvPr id="13" name="Flecha: hacia la izquierda 12">
            <a:extLst>
              <a:ext uri="{FF2B5EF4-FFF2-40B4-BE49-F238E27FC236}">
                <a16:creationId xmlns:a16="http://schemas.microsoft.com/office/drawing/2014/main" id="{F7265B2B-5ADB-9BEC-0710-9FCFC4397C24}"/>
              </a:ext>
            </a:extLst>
          </p:cNvPr>
          <p:cNvSpPr/>
          <p:nvPr/>
        </p:nvSpPr>
        <p:spPr>
          <a:xfrm>
            <a:off x="3898900" y="2807096"/>
            <a:ext cx="609600" cy="266700"/>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 name="Flecha: hacia la izquierda 13">
            <a:extLst>
              <a:ext uri="{FF2B5EF4-FFF2-40B4-BE49-F238E27FC236}">
                <a16:creationId xmlns:a16="http://schemas.microsoft.com/office/drawing/2014/main" id="{40A09A1A-CE3A-6B64-285A-A48BB728CE43}"/>
              </a:ext>
            </a:extLst>
          </p:cNvPr>
          <p:cNvSpPr/>
          <p:nvPr/>
        </p:nvSpPr>
        <p:spPr>
          <a:xfrm>
            <a:off x="4508500" y="2547142"/>
            <a:ext cx="609600" cy="266700"/>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17718674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19D6F2A-CDF4-9DA6-6204-3CD02618933E}"/>
              </a:ext>
            </a:extLst>
          </p:cNvPr>
          <p:cNvPicPr>
            <a:picLocks noGrp="1" noChangeAspect="1"/>
          </p:cNvPicPr>
          <p:nvPr>
            <p:ph type="pic" idx="1"/>
          </p:nvPr>
        </p:nvPicPr>
        <p:blipFill>
          <a:blip r:embed="rId2"/>
          <a:stretch/>
        </p:blipFill>
        <p:spPr>
          <a:xfrm>
            <a:off x="120650" y="911749"/>
            <a:ext cx="11950700" cy="5586953"/>
          </a:xfrm>
          <a:noFill/>
        </p:spPr>
      </p:pic>
    </p:spTree>
    <p:extLst>
      <p:ext uri="{BB962C8B-B14F-4D97-AF65-F5344CB8AC3E}">
        <p14:creationId xmlns:p14="http://schemas.microsoft.com/office/powerpoint/2010/main" val="2216416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E7AC2-4EBC-5F77-FDFC-8481CAADFECD}"/>
              </a:ext>
            </a:extLst>
          </p:cNvPr>
          <p:cNvSpPr>
            <a:spLocks noGrp="1"/>
          </p:cNvSpPr>
          <p:nvPr>
            <p:ph type="title"/>
          </p:nvPr>
        </p:nvSpPr>
        <p:spPr/>
        <p:txBody>
          <a:bodyPr/>
          <a:lstStyle/>
          <a:p>
            <a:pPr algn="ctr"/>
            <a:r>
              <a:rPr lang="es-419" dirty="0" err="1"/>
              <a:t>Escribirremos</a:t>
            </a:r>
            <a:r>
              <a:rPr lang="es-419" dirty="0"/>
              <a:t> al final del </a:t>
            </a:r>
            <a:r>
              <a:rPr lang="es-419" dirty="0" err="1"/>
              <a:t>comentario.jsx</a:t>
            </a:r>
            <a:r>
              <a:rPr lang="es-419" dirty="0"/>
              <a:t> </a:t>
            </a:r>
            <a:r>
              <a:rPr lang="es-419" dirty="0" err="1"/>
              <a:t>export</a:t>
            </a:r>
            <a:r>
              <a:rPr lang="es-419" dirty="0"/>
              <a:t> default y el nombre de nuestro componente</a:t>
            </a:r>
          </a:p>
        </p:txBody>
      </p:sp>
      <p:pic>
        <p:nvPicPr>
          <p:cNvPr id="5" name="Marcador de contenido 4">
            <a:extLst>
              <a:ext uri="{FF2B5EF4-FFF2-40B4-BE49-F238E27FC236}">
                <a16:creationId xmlns:a16="http://schemas.microsoft.com/office/drawing/2014/main" id="{4D2B595F-C0FE-F7CE-3183-B8891C566574}"/>
              </a:ext>
            </a:extLst>
          </p:cNvPr>
          <p:cNvPicPr>
            <a:picLocks noGrp="1" noChangeAspect="1"/>
          </p:cNvPicPr>
          <p:nvPr>
            <p:ph idx="1"/>
          </p:nvPr>
        </p:nvPicPr>
        <p:blipFill>
          <a:blip r:embed="rId2"/>
          <a:stretch>
            <a:fillRect/>
          </a:stretch>
        </p:blipFill>
        <p:spPr>
          <a:xfrm>
            <a:off x="892901" y="2181225"/>
            <a:ext cx="10406198" cy="3678238"/>
          </a:xfrm>
        </p:spPr>
      </p:pic>
      <p:sp>
        <p:nvSpPr>
          <p:cNvPr id="6" name="Flecha: hacia la izquierda 5">
            <a:extLst>
              <a:ext uri="{FF2B5EF4-FFF2-40B4-BE49-F238E27FC236}">
                <a16:creationId xmlns:a16="http://schemas.microsoft.com/office/drawing/2014/main" id="{B4F4B325-9FE9-9D99-8CFE-35FD5D0B0259}"/>
              </a:ext>
            </a:extLst>
          </p:cNvPr>
          <p:cNvSpPr/>
          <p:nvPr/>
        </p:nvSpPr>
        <p:spPr>
          <a:xfrm>
            <a:off x="4495800" y="4369196"/>
            <a:ext cx="609600" cy="266700"/>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17054625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91FC7A-F758-A818-2177-BC7B12F84891}"/>
              </a:ext>
            </a:extLst>
          </p:cNvPr>
          <p:cNvSpPr>
            <a:spLocks noGrp="1"/>
          </p:cNvSpPr>
          <p:nvPr>
            <p:ph type="title"/>
          </p:nvPr>
        </p:nvSpPr>
        <p:spPr>
          <a:xfrm>
            <a:off x="581192" y="5262296"/>
            <a:ext cx="4909445" cy="689514"/>
          </a:xfrm>
        </p:spPr>
        <p:txBody>
          <a:bodyPr anchor="ctr">
            <a:normAutofit/>
          </a:bodyPr>
          <a:lstStyle/>
          <a:p>
            <a:pPr>
              <a:lnSpc>
                <a:spcPct val="90000"/>
              </a:lnSpc>
            </a:pPr>
            <a:r>
              <a:rPr lang="es-419"/>
              <a:t>Con esto ya debería de </a:t>
            </a:r>
            <a:r>
              <a:rPr lang="en-US"/>
              <a:t>visualizarse en pantalla nuestro componente</a:t>
            </a:r>
            <a:endParaRPr lang="es-419"/>
          </a:p>
        </p:txBody>
      </p:sp>
      <p:pic>
        <p:nvPicPr>
          <p:cNvPr id="5" name="Marcador de contenido 4">
            <a:extLst>
              <a:ext uri="{FF2B5EF4-FFF2-40B4-BE49-F238E27FC236}">
                <a16:creationId xmlns:a16="http://schemas.microsoft.com/office/drawing/2014/main" id="{E2DC61F6-1467-E2FB-A19E-27CC35B631BC}"/>
              </a:ext>
            </a:extLst>
          </p:cNvPr>
          <p:cNvPicPr>
            <a:picLocks noGrp="1" noChangeAspect="1"/>
          </p:cNvPicPr>
          <p:nvPr>
            <p:ph idx="1"/>
          </p:nvPr>
        </p:nvPicPr>
        <p:blipFill rotWithShape="1">
          <a:blip r:embed="rId2"/>
          <a:srcRect r="7345" b="1"/>
          <a:stretch/>
        </p:blipFill>
        <p:spPr>
          <a:xfrm>
            <a:off x="447816" y="601200"/>
            <a:ext cx="11292840" cy="4204800"/>
          </a:xfrm>
          <a:noFill/>
        </p:spPr>
      </p:pic>
      <p:sp>
        <p:nvSpPr>
          <p:cNvPr id="10" name="Text Placeholder 3">
            <a:extLst>
              <a:ext uri="{FF2B5EF4-FFF2-40B4-BE49-F238E27FC236}">
                <a16:creationId xmlns:a16="http://schemas.microsoft.com/office/drawing/2014/main" id="{3A02DA8D-4194-2007-D6C5-6928B6BA104F}"/>
              </a:ext>
            </a:extLst>
          </p:cNvPr>
          <p:cNvSpPr>
            <a:spLocks noGrp="1"/>
          </p:cNvSpPr>
          <p:nvPr>
            <p:ph type="body" sz="half" idx="2"/>
          </p:nvPr>
        </p:nvSpPr>
        <p:spPr>
          <a:xfrm>
            <a:off x="5740823" y="5262296"/>
            <a:ext cx="5869987" cy="689515"/>
          </a:xfrm>
        </p:spPr>
        <p:txBody>
          <a:bodyPr/>
          <a:lstStyle/>
          <a:p>
            <a:endParaRPr lang="en-US"/>
          </a:p>
        </p:txBody>
      </p:sp>
    </p:spTree>
    <p:extLst>
      <p:ext uri="{BB962C8B-B14F-4D97-AF65-F5344CB8AC3E}">
        <p14:creationId xmlns:p14="http://schemas.microsoft.com/office/powerpoint/2010/main" val="2193740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D55D96B-41B3-0BBF-4CA8-DE39865DC9CD}"/>
              </a:ext>
            </a:extLst>
          </p:cNvPr>
          <p:cNvPicPr>
            <a:picLocks noGrp="1" noChangeAspect="1"/>
          </p:cNvPicPr>
          <p:nvPr>
            <p:ph type="pic" idx="1"/>
          </p:nvPr>
        </p:nvPicPr>
        <p:blipFill>
          <a:blip r:embed="rId2"/>
          <a:stretch/>
        </p:blipFill>
        <p:spPr>
          <a:xfrm>
            <a:off x="120650" y="1225455"/>
            <a:ext cx="11950700" cy="4959541"/>
          </a:xfrm>
          <a:noFill/>
        </p:spPr>
      </p:pic>
    </p:spTree>
    <p:extLst>
      <p:ext uri="{BB962C8B-B14F-4D97-AF65-F5344CB8AC3E}">
        <p14:creationId xmlns:p14="http://schemas.microsoft.com/office/powerpoint/2010/main" val="33919891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62F7B7-A8E8-E617-FA4D-06FF0FB5109C}"/>
              </a:ext>
            </a:extLst>
          </p:cNvPr>
          <p:cNvSpPr>
            <a:spLocks noGrp="1"/>
          </p:cNvSpPr>
          <p:nvPr>
            <p:ph type="title"/>
          </p:nvPr>
        </p:nvSpPr>
        <p:spPr>
          <a:xfrm>
            <a:off x="581192" y="702156"/>
            <a:ext cx="11029616" cy="1088544"/>
          </a:xfrm>
        </p:spPr>
        <p:txBody>
          <a:bodyPr>
            <a:normAutofit fontScale="90000"/>
          </a:bodyPr>
          <a:lstStyle/>
          <a:p>
            <a:pPr algn="ctr"/>
            <a:r>
              <a:rPr lang="es-419" dirty="0"/>
              <a:t>Opcional: desde la tienda de extensiones se pude descargar esta herramienta que nos ayudara a visualizar </a:t>
            </a:r>
            <a:r>
              <a:rPr lang="en-US" dirty="0"/>
              <a:t>components </a:t>
            </a:r>
            <a:r>
              <a:rPr lang="en-US" dirty="0" err="1"/>
              <a:t>en</a:t>
            </a:r>
            <a:r>
              <a:rPr lang="en-US" dirty="0"/>
              <a:t> </a:t>
            </a:r>
            <a:r>
              <a:rPr lang="en-US" dirty="0" err="1"/>
              <a:t>el</a:t>
            </a:r>
            <a:r>
              <a:rPr lang="en-US" dirty="0"/>
              <a:t> </a:t>
            </a:r>
            <a:r>
              <a:rPr lang="en-US" dirty="0" err="1"/>
              <a:t>navegadores</a:t>
            </a:r>
            <a:r>
              <a:rPr lang="en-US" dirty="0"/>
              <a:t> </a:t>
            </a:r>
            <a:endParaRPr lang="es-419" dirty="0"/>
          </a:p>
        </p:txBody>
      </p:sp>
      <p:pic>
        <p:nvPicPr>
          <p:cNvPr id="5" name="Marcador de contenido 4">
            <a:extLst>
              <a:ext uri="{FF2B5EF4-FFF2-40B4-BE49-F238E27FC236}">
                <a16:creationId xmlns:a16="http://schemas.microsoft.com/office/drawing/2014/main" id="{307A4326-EECC-5C6D-73AE-AD9630ABF4E5}"/>
              </a:ext>
            </a:extLst>
          </p:cNvPr>
          <p:cNvPicPr>
            <a:picLocks noGrp="1" noChangeAspect="1"/>
          </p:cNvPicPr>
          <p:nvPr>
            <p:ph idx="1"/>
          </p:nvPr>
        </p:nvPicPr>
        <p:blipFill>
          <a:blip r:embed="rId2"/>
          <a:stretch>
            <a:fillRect/>
          </a:stretch>
        </p:blipFill>
        <p:spPr>
          <a:xfrm>
            <a:off x="2774214" y="2181225"/>
            <a:ext cx="6643571" cy="3678238"/>
          </a:xfrm>
        </p:spPr>
      </p:pic>
    </p:spTree>
    <p:extLst>
      <p:ext uri="{BB962C8B-B14F-4D97-AF65-F5344CB8AC3E}">
        <p14:creationId xmlns:p14="http://schemas.microsoft.com/office/powerpoint/2010/main" val="41162591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6CD8923-9339-0442-CBC4-6BC76E0A9668}"/>
              </a:ext>
            </a:extLst>
          </p:cNvPr>
          <p:cNvPicPr>
            <a:picLocks noGrp="1" noChangeAspect="1"/>
          </p:cNvPicPr>
          <p:nvPr>
            <p:ph type="pic" idx="1"/>
          </p:nvPr>
        </p:nvPicPr>
        <p:blipFill>
          <a:blip r:embed="rId2"/>
          <a:stretch/>
        </p:blipFill>
        <p:spPr>
          <a:xfrm>
            <a:off x="120650" y="911749"/>
            <a:ext cx="11950700" cy="5586953"/>
          </a:xfrm>
          <a:noFill/>
        </p:spPr>
      </p:pic>
    </p:spTree>
    <p:extLst>
      <p:ext uri="{BB962C8B-B14F-4D97-AF65-F5344CB8AC3E}">
        <p14:creationId xmlns:p14="http://schemas.microsoft.com/office/powerpoint/2010/main" val="31498074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9C78C0-B14A-0AF5-6C00-F8DF625819C4}"/>
              </a:ext>
            </a:extLst>
          </p:cNvPr>
          <p:cNvSpPr>
            <a:spLocks noGrp="1"/>
          </p:cNvSpPr>
          <p:nvPr>
            <p:ph type="title"/>
          </p:nvPr>
        </p:nvSpPr>
        <p:spPr/>
        <p:txBody>
          <a:bodyPr/>
          <a:lstStyle/>
          <a:p>
            <a:pPr algn="ctr"/>
            <a:r>
              <a:rPr lang="es-419" dirty="0"/>
              <a:t>En app.css agregaremos los siguientes estilos</a:t>
            </a:r>
          </a:p>
        </p:txBody>
      </p:sp>
      <p:pic>
        <p:nvPicPr>
          <p:cNvPr id="5" name="Marcador de contenido 4">
            <a:extLst>
              <a:ext uri="{FF2B5EF4-FFF2-40B4-BE49-F238E27FC236}">
                <a16:creationId xmlns:a16="http://schemas.microsoft.com/office/drawing/2014/main" id="{A0FCB1A9-3594-8703-4EED-8A9B1020D049}"/>
              </a:ext>
            </a:extLst>
          </p:cNvPr>
          <p:cNvPicPr>
            <a:picLocks noGrp="1" noChangeAspect="1"/>
          </p:cNvPicPr>
          <p:nvPr>
            <p:ph idx="1"/>
          </p:nvPr>
        </p:nvPicPr>
        <p:blipFill>
          <a:blip r:embed="rId2"/>
          <a:stretch>
            <a:fillRect/>
          </a:stretch>
        </p:blipFill>
        <p:spPr>
          <a:xfrm>
            <a:off x="4341330" y="2181225"/>
            <a:ext cx="3509339" cy="3678238"/>
          </a:xfrm>
        </p:spPr>
      </p:pic>
    </p:spTree>
    <p:extLst>
      <p:ext uri="{BB962C8B-B14F-4D97-AF65-F5344CB8AC3E}">
        <p14:creationId xmlns:p14="http://schemas.microsoft.com/office/powerpoint/2010/main" val="42801787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3A75F1-0C3A-6337-18BC-1B0C231D569C}"/>
              </a:ext>
            </a:extLst>
          </p:cNvPr>
          <p:cNvSpPr>
            <a:spLocks noGrp="1"/>
          </p:cNvSpPr>
          <p:nvPr>
            <p:ph type="title"/>
          </p:nvPr>
        </p:nvSpPr>
        <p:spPr/>
        <p:txBody>
          <a:bodyPr/>
          <a:lstStyle/>
          <a:p>
            <a:pPr algn="ctr"/>
            <a:r>
              <a:rPr lang="es-419" dirty="0"/>
              <a:t>En app.js crearemos un </a:t>
            </a:r>
            <a:r>
              <a:rPr lang="es-419" dirty="0" err="1"/>
              <a:t>div</a:t>
            </a:r>
            <a:r>
              <a:rPr lang="es-419" dirty="0"/>
              <a:t>  que </a:t>
            </a:r>
            <a:r>
              <a:rPr lang="es-419" dirty="0" err="1"/>
              <a:t>contrendra</a:t>
            </a:r>
            <a:r>
              <a:rPr lang="es-419" dirty="0"/>
              <a:t> al componente y un H1 </a:t>
            </a:r>
            <a:r>
              <a:rPr lang="es-419" dirty="0" err="1"/>
              <a:t>ademas</a:t>
            </a:r>
            <a:r>
              <a:rPr lang="es-419" dirty="0"/>
              <a:t> agregaremos un titulo</a:t>
            </a:r>
          </a:p>
        </p:txBody>
      </p:sp>
      <p:pic>
        <p:nvPicPr>
          <p:cNvPr id="9" name="Marcador de contenido 8">
            <a:extLst>
              <a:ext uri="{FF2B5EF4-FFF2-40B4-BE49-F238E27FC236}">
                <a16:creationId xmlns:a16="http://schemas.microsoft.com/office/drawing/2014/main" id="{96EE5767-23EE-D1B2-7754-10C0FBE637F7}"/>
              </a:ext>
            </a:extLst>
          </p:cNvPr>
          <p:cNvPicPr>
            <a:picLocks noGrp="1" noChangeAspect="1"/>
          </p:cNvPicPr>
          <p:nvPr>
            <p:ph idx="1"/>
          </p:nvPr>
        </p:nvPicPr>
        <p:blipFill>
          <a:blip r:embed="rId2"/>
          <a:stretch>
            <a:fillRect/>
          </a:stretch>
        </p:blipFill>
        <p:spPr>
          <a:xfrm>
            <a:off x="1857473" y="2181225"/>
            <a:ext cx="8477054" cy="3678238"/>
          </a:xfrm>
        </p:spPr>
      </p:pic>
    </p:spTree>
    <p:extLst>
      <p:ext uri="{BB962C8B-B14F-4D97-AF65-F5344CB8AC3E}">
        <p14:creationId xmlns:p14="http://schemas.microsoft.com/office/powerpoint/2010/main" val="3271315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BC19D-8C09-F3DD-AE20-59342CE6EDA7}"/>
              </a:ext>
            </a:extLst>
          </p:cNvPr>
          <p:cNvSpPr>
            <a:spLocks noGrp="1"/>
          </p:cNvSpPr>
          <p:nvPr>
            <p:ph type="title"/>
          </p:nvPr>
        </p:nvSpPr>
        <p:spPr/>
        <p:txBody>
          <a:bodyPr/>
          <a:lstStyle/>
          <a:p>
            <a:pPr algn="ctr"/>
            <a:r>
              <a:rPr lang="es-419" dirty="0"/>
              <a:t>Se debería visualizar de esta forma</a:t>
            </a:r>
          </a:p>
        </p:txBody>
      </p:sp>
      <p:pic>
        <p:nvPicPr>
          <p:cNvPr id="5" name="Marcador de contenido 4">
            <a:extLst>
              <a:ext uri="{FF2B5EF4-FFF2-40B4-BE49-F238E27FC236}">
                <a16:creationId xmlns:a16="http://schemas.microsoft.com/office/drawing/2014/main" id="{4FBC66C5-491D-3113-D65D-2DBF39745685}"/>
              </a:ext>
            </a:extLst>
          </p:cNvPr>
          <p:cNvPicPr>
            <a:picLocks noGrp="1" noChangeAspect="1"/>
          </p:cNvPicPr>
          <p:nvPr>
            <p:ph idx="1"/>
          </p:nvPr>
        </p:nvPicPr>
        <p:blipFill>
          <a:blip r:embed="rId2"/>
          <a:stretch>
            <a:fillRect/>
          </a:stretch>
        </p:blipFill>
        <p:spPr>
          <a:xfrm>
            <a:off x="2927444" y="2181225"/>
            <a:ext cx="6337111" cy="3678238"/>
          </a:xfrm>
        </p:spPr>
      </p:pic>
    </p:spTree>
    <p:extLst>
      <p:ext uri="{BB962C8B-B14F-4D97-AF65-F5344CB8AC3E}">
        <p14:creationId xmlns:p14="http://schemas.microsoft.com/office/powerpoint/2010/main" val="38665017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2931B8-06D7-77C3-9FDF-F688BF70AAB4}"/>
              </a:ext>
            </a:extLst>
          </p:cNvPr>
          <p:cNvSpPr>
            <a:spLocks noGrp="1"/>
          </p:cNvSpPr>
          <p:nvPr>
            <p:ph type="title"/>
          </p:nvPr>
        </p:nvSpPr>
        <p:spPr/>
        <p:txBody>
          <a:bodyPr/>
          <a:lstStyle/>
          <a:p>
            <a:pPr algn="ctr"/>
            <a:r>
              <a:rPr lang="es-419" dirty="0"/>
              <a:t>En Comentario.css agregaremos los siguientes estilos</a:t>
            </a:r>
          </a:p>
        </p:txBody>
      </p:sp>
      <p:pic>
        <p:nvPicPr>
          <p:cNvPr id="5" name="Marcador de contenido 4">
            <a:extLst>
              <a:ext uri="{FF2B5EF4-FFF2-40B4-BE49-F238E27FC236}">
                <a16:creationId xmlns:a16="http://schemas.microsoft.com/office/drawing/2014/main" id="{6C276E77-6308-ABDC-0CF1-846D1ABC1FAD}"/>
              </a:ext>
            </a:extLst>
          </p:cNvPr>
          <p:cNvPicPr>
            <a:picLocks noGrp="1" noChangeAspect="1"/>
          </p:cNvPicPr>
          <p:nvPr>
            <p:ph idx="1"/>
          </p:nvPr>
        </p:nvPicPr>
        <p:blipFill>
          <a:blip r:embed="rId2"/>
          <a:stretch>
            <a:fillRect/>
          </a:stretch>
        </p:blipFill>
        <p:spPr>
          <a:xfrm>
            <a:off x="3133402" y="2181225"/>
            <a:ext cx="5925195" cy="3678238"/>
          </a:xfrm>
        </p:spPr>
      </p:pic>
    </p:spTree>
    <p:extLst>
      <p:ext uri="{BB962C8B-B14F-4D97-AF65-F5344CB8AC3E}">
        <p14:creationId xmlns:p14="http://schemas.microsoft.com/office/powerpoint/2010/main" val="35463107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0189A-3F46-B1D5-583B-EDE46D9E824D}"/>
              </a:ext>
            </a:extLst>
          </p:cNvPr>
          <p:cNvSpPr>
            <a:spLocks noGrp="1"/>
          </p:cNvSpPr>
          <p:nvPr>
            <p:ph type="title"/>
          </p:nvPr>
        </p:nvSpPr>
        <p:spPr/>
        <p:txBody>
          <a:bodyPr/>
          <a:lstStyle/>
          <a:p>
            <a:r>
              <a:rPr lang="es-419" dirty="0"/>
              <a:t>en </a:t>
            </a:r>
            <a:r>
              <a:rPr lang="es-419" dirty="0" err="1"/>
              <a:t>comentario.jsx</a:t>
            </a:r>
            <a:r>
              <a:rPr lang="es-419" dirty="0"/>
              <a:t>  Importamos comentario.css</a:t>
            </a:r>
          </a:p>
        </p:txBody>
      </p:sp>
      <p:pic>
        <p:nvPicPr>
          <p:cNvPr id="5" name="Marcador de contenido 4">
            <a:extLst>
              <a:ext uri="{FF2B5EF4-FFF2-40B4-BE49-F238E27FC236}">
                <a16:creationId xmlns:a16="http://schemas.microsoft.com/office/drawing/2014/main" id="{7B2D3D7E-AC00-3A88-1104-1ADE6024D19F}"/>
              </a:ext>
            </a:extLst>
          </p:cNvPr>
          <p:cNvPicPr>
            <a:picLocks noGrp="1" noChangeAspect="1"/>
          </p:cNvPicPr>
          <p:nvPr>
            <p:ph idx="1"/>
          </p:nvPr>
        </p:nvPicPr>
        <p:blipFill>
          <a:blip r:embed="rId2"/>
          <a:stretch>
            <a:fillRect/>
          </a:stretch>
        </p:blipFill>
        <p:spPr>
          <a:xfrm>
            <a:off x="1556049" y="2181225"/>
            <a:ext cx="9079901" cy="3678238"/>
          </a:xfrm>
        </p:spPr>
      </p:pic>
    </p:spTree>
    <p:extLst>
      <p:ext uri="{BB962C8B-B14F-4D97-AF65-F5344CB8AC3E}">
        <p14:creationId xmlns:p14="http://schemas.microsoft.com/office/powerpoint/2010/main" val="16745779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D7826-3A72-64DB-87FB-8371C7DB2B93}"/>
              </a:ext>
            </a:extLst>
          </p:cNvPr>
          <p:cNvSpPr>
            <a:spLocks noGrp="1"/>
          </p:cNvSpPr>
          <p:nvPr>
            <p:ph type="title"/>
          </p:nvPr>
        </p:nvSpPr>
        <p:spPr/>
        <p:txBody>
          <a:bodyPr/>
          <a:lstStyle/>
          <a:p>
            <a:pPr algn="ctr"/>
            <a:r>
              <a:rPr lang="es-419" dirty="0"/>
              <a:t>Y se debería de ver de esta forma</a:t>
            </a:r>
          </a:p>
        </p:txBody>
      </p:sp>
      <p:pic>
        <p:nvPicPr>
          <p:cNvPr id="5" name="Marcador de contenido 4">
            <a:extLst>
              <a:ext uri="{FF2B5EF4-FFF2-40B4-BE49-F238E27FC236}">
                <a16:creationId xmlns:a16="http://schemas.microsoft.com/office/drawing/2014/main" id="{53A9DB8C-6EDD-C050-FF03-BC080EB7749E}"/>
              </a:ext>
            </a:extLst>
          </p:cNvPr>
          <p:cNvPicPr>
            <a:picLocks noGrp="1" noChangeAspect="1"/>
          </p:cNvPicPr>
          <p:nvPr>
            <p:ph idx="1"/>
          </p:nvPr>
        </p:nvPicPr>
        <p:blipFill>
          <a:blip r:embed="rId2"/>
          <a:stretch>
            <a:fillRect/>
          </a:stretch>
        </p:blipFill>
        <p:spPr>
          <a:xfrm>
            <a:off x="2912086" y="2181225"/>
            <a:ext cx="6367828" cy="3678238"/>
          </a:xfrm>
        </p:spPr>
      </p:pic>
    </p:spTree>
    <p:extLst>
      <p:ext uri="{BB962C8B-B14F-4D97-AF65-F5344CB8AC3E}">
        <p14:creationId xmlns:p14="http://schemas.microsoft.com/office/powerpoint/2010/main" val="37108876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5F5E902-E3D7-3ACC-E7C6-8EA48F5572BA}"/>
              </a:ext>
            </a:extLst>
          </p:cNvPr>
          <p:cNvPicPr>
            <a:picLocks noGrp="1" noChangeAspect="1"/>
          </p:cNvPicPr>
          <p:nvPr>
            <p:ph type="pic" idx="1"/>
          </p:nvPr>
        </p:nvPicPr>
        <p:blipFill>
          <a:blip r:embed="rId2"/>
          <a:stretch/>
        </p:blipFill>
        <p:spPr>
          <a:xfrm>
            <a:off x="120650" y="911749"/>
            <a:ext cx="11950700" cy="5586953"/>
          </a:xfrm>
          <a:noFill/>
        </p:spPr>
      </p:pic>
    </p:spTree>
    <p:extLst>
      <p:ext uri="{BB962C8B-B14F-4D97-AF65-F5344CB8AC3E}">
        <p14:creationId xmlns:p14="http://schemas.microsoft.com/office/powerpoint/2010/main" val="11956152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6460B4-9A24-0C45-1B81-C394C0D3C2CD}"/>
              </a:ext>
            </a:extLst>
          </p:cNvPr>
          <p:cNvSpPr>
            <a:spLocks noGrp="1"/>
          </p:cNvSpPr>
          <p:nvPr>
            <p:ph type="title"/>
          </p:nvPr>
        </p:nvSpPr>
        <p:spPr/>
        <p:txBody>
          <a:bodyPr/>
          <a:lstStyle/>
          <a:p>
            <a:pPr algn="ctr"/>
            <a:r>
              <a:rPr lang="es-419" dirty="0"/>
              <a:t>En </a:t>
            </a:r>
            <a:r>
              <a:rPr lang="es-419" dirty="0" err="1"/>
              <a:t>comentario.jsx</a:t>
            </a:r>
            <a:r>
              <a:rPr lang="es-419" dirty="0"/>
              <a:t> Agregaremos los </a:t>
            </a:r>
            <a:r>
              <a:rPr lang="es-419" dirty="0" err="1"/>
              <a:t>props</a:t>
            </a:r>
            <a:endParaRPr lang="es-419" dirty="0"/>
          </a:p>
        </p:txBody>
      </p:sp>
      <p:pic>
        <p:nvPicPr>
          <p:cNvPr id="5" name="Marcador de contenido 4">
            <a:extLst>
              <a:ext uri="{FF2B5EF4-FFF2-40B4-BE49-F238E27FC236}">
                <a16:creationId xmlns:a16="http://schemas.microsoft.com/office/drawing/2014/main" id="{826DB504-D166-A5DD-CD90-D152FA0B2B69}"/>
              </a:ext>
            </a:extLst>
          </p:cNvPr>
          <p:cNvPicPr>
            <a:picLocks noGrp="1" noChangeAspect="1"/>
          </p:cNvPicPr>
          <p:nvPr>
            <p:ph idx="1"/>
          </p:nvPr>
        </p:nvPicPr>
        <p:blipFill>
          <a:blip r:embed="rId2"/>
          <a:stretch>
            <a:fillRect/>
          </a:stretch>
        </p:blipFill>
        <p:spPr>
          <a:xfrm>
            <a:off x="1880315" y="2181224"/>
            <a:ext cx="8409905" cy="3974619"/>
          </a:xfrm>
        </p:spPr>
      </p:pic>
    </p:spTree>
    <p:extLst>
      <p:ext uri="{BB962C8B-B14F-4D97-AF65-F5344CB8AC3E}">
        <p14:creationId xmlns:p14="http://schemas.microsoft.com/office/powerpoint/2010/main" val="4152021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EC1BEE4-3E84-BBB9-E533-0F79D3F4DF25}"/>
              </a:ext>
            </a:extLst>
          </p:cNvPr>
          <p:cNvSpPr>
            <a:spLocks noGrp="1"/>
          </p:cNvSpPr>
          <p:nvPr>
            <p:ph type="title"/>
          </p:nvPr>
        </p:nvSpPr>
        <p:spPr>
          <a:xfrm>
            <a:off x="581193" y="729658"/>
            <a:ext cx="11029616" cy="988332"/>
          </a:xfrm>
        </p:spPr>
        <p:txBody>
          <a:bodyPr/>
          <a:lstStyle/>
          <a:p>
            <a:pPr algn="ctr"/>
            <a:r>
              <a:rPr lang="en-US" dirty="0"/>
              <a:t>Son </a:t>
            </a:r>
            <a:r>
              <a:rPr lang="en-US" dirty="0" err="1"/>
              <a:t>como</a:t>
            </a:r>
            <a:r>
              <a:rPr lang="en-US" dirty="0"/>
              <a:t> </a:t>
            </a:r>
            <a:r>
              <a:rPr lang="en-US" dirty="0" err="1"/>
              <a:t>legos</a:t>
            </a:r>
            <a:r>
              <a:rPr lang="en-US" dirty="0"/>
              <a:t> y con </a:t>
            </a:r>
            <a:r>
              <a:rPr lang="en-US" dirty="0" err="1"/>
              <a:t>estos</a:t>
            </a:r>
            <a:r>
              <a:rPr lang="en-US" dirty="0"/>
              <a:t> Podemos </a:t>
            </a:r>
            <a:r>
              <a:rPr lang="en-US" dirty="0" err="1"/>
              <a:t>armar</a:t>
            </a:r>
            <a:r>
              <a:rPr lang="en-US" dirty="0"/>
              <a:t> o </a:t>
            </a:r>
            <a:r>
              <a:rPr lang="en-US" dirty="0" err="1"/>
              <a:t>crear</a:t>
            </a:r>
            <a:r>
              <a:rPr lang="en-US" dirty="0"/>
              <a:t> </a:t>
            </a:r>
            <a:r>
              <a:rPr lang="en-US" dirty="0" err="1"/>
              <a:t>programas</a:t>
            </a:r>
            <a:r>
              <a:rPr lang="en-US" dirty="0"/>
              <a:t> mas </a:t>
            </a:r>
            <a:r>
              <a:rPr lang="en-US" dirty="0" err="1"/>
              <a:t>grandes</a:t>
            </a:r>
            <a:endParaRPr lang="en-US" dirty="0"/>
          </a:p>
        </p:txBody>
      </p:sp>
      <p:pic>
        <p:nvPicPr>
          <p:cNvPr id="7" name="Imagen 6">
            <a:extLst>
              <a:ext uri="{FF2B5EF4-FFF2-40B4-BE49-F238E27FC236}">
                <a16:creationId xmlns:a16="http://schemas.microsoft.com/office/drawing/2014/main" id="{CF371612-F2A6-E1C9-F6F4-5611B2973DB9}"/>
              </a:ext>
            </a:extLst>
          </p:cNvPr>
          <p:cNvPicPr>
            <a:picLocks noChangeAspect="1"/>
          </p:cNvPicPr>
          <p:nvPr/>
        </p:nvPicPr>
        <p:blipFill rotWithShape="1">
          <a:blip r:embed="rId2"/>
          <a:srcRect t="14330" r="-1" b="25536"/>
          <a:stretch/>
        </p:blipFill>
        <p:spPr>
          <a:xfrm>
            <a:off x="581193" y="2228003"/>
            <a:ext cx="5422390" cy="3633047"/>
          </a:xfrm>
          <a:prstGeom prst="rect">
            <a:avLst/>
          </a:prstGeom>
          <a:noFill/>
        </p:spPr>
      </p:pic>
      <p:pic>
        <p:nvPicPr>
          <p:cNvPr id="5" name="Marcador de contenido 4">
            <a:extLst>
              <a:ext uri="{FF2B5EF4-FFF2-40B4-BE49-F238E27FC236}">
                <a16:creationId xmlns:a16="http://schemas.microsoft.com/office/drawing/2014/main" id="{0B5AFB6E-BA76-645F-D941-FCBE82545A96}"/>
              </a:ext>
            </a:extLst>
          </p:cNvPr>
          <p:cNvPicPr>
            <a:picLocks noGrp="1" noChangeAspect="1"/>
          </p:cNvPicPr>
          <p:nvPr>
            <p:ph sz="half" idx="2"/>
          </p:nvPr>
        </p:nvPicPr>
        <p:blipFill rotWithShape="1">
          <a:blip r:embed="rId3"/>
          <a:srcRect t="24105" b="7874"/>
          <a:stretch/>
        </p:blipFill>
        <p:spPr>
          <a:xfrm>
            <a:off x="6188417" y="2228003"/>
            <a:ext cx="5422392" cy="3633047"/>
          </a:xfrm>
          <a:noFill/>
        </p:spPr>
      </p:pic>
    </p:spTree>
    <p:extLst>
      <p:ext uri="{BB962C8B-B14F-4D97-AF65-F5344CB8AC3E}">
        <p14:creationId xmlns:p14="http://schemas.microsoft.com/office/powerpoint/2010/main" val="13528444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a:extLst>
              <a:ext uri="{FF2B5EF4-FFF2-40B4-BE49-F238E27FC236}">
                <a16:creationId xmlns:a16="http://schemas.microsoft.com/office/drawing/2014/main" id="{C9A4C1C2-ACF0-5976-76D4-60C1900BFA82}"/>
              </a:ext>
            </a:extLst>
          </p:cNvPr>
          <p:cNvPicPr>
            <a:picLocks noGrp="1" noChangeAspect="1"/>
          </p:cNvPicPr>
          <p:nvPr>
            <p:ph type="pic" idx="1"/>
          </p:nvPr>
        </p:nvPicPr>
        <p:blipFill>
          <a:blip r:embed="rId2"/>
          <a:stretch/>
        </p:blipFill>
        <p:spPr>
          <a:xfrm>
            <a:off x="120650" y="911749"/>
            <a:ext cx="11950700" cy="5586953"/>
          </a:xfrm>
          <a:noFill/>
        </p:spPr>
      </p:pic>
    </p:spTree>
    <p:extLst>
      <p:ext uri="{BB962C8B-B14F-4D97-AF65-F5344CB8AC3E}">
        <p14:creationId xmlns:p14="http://schemas.microsoft.com/office/powerpoint/2010/main" val="11873686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003709B-D409-7A9B-6D4A-73A3D31747D1}"/>
              </a:ext>
            </a:extLst>
          </p:cNvPr>
          <p:cNvSpPr>
            <a:spLocks noGrp="1"/>
          </p:cNvSpPr>
          <p:nvPr>
            <p:ph type="title"/>
          </p:nvPr>
        </p:nvSpPr>
        <p:spPr/>
        <p:txBody>
          <a:bodyPr/>
          <a:lstStyle/>
          <a:p>
            <a:pPr algn="ctr"/>
            <a:r>
              <a:rPr lang="es-419" dirty="0"/>
              <a:t>En app.js </a:t>
            </a:r>
            <a:br>
              <a:rPr lang="es-419" dirty="0"/>
            </a:br>
            <a:r>
              <a:rPr lang="es-419" dirty="0"/>
              <a:t>Le pasamos los </a:t>
            </a:r>
            <a:r>
              <a:rPr lang="es-419" dirty="0" err="1"/>
              <a:t>props</a:t>
            </a:r>
            <a:r>
              <a:rPr lang="es-419" dirty="0"/>
              <a:t> al </a:t>
            </a:r>
            <a:r>
              <a:rPr lang="en-US" dirty="0" err="1"/>
              <a:t>componente</a:t>
            </a:r>
            <a:r>
              <a:rPr lang="en-US" dirty="0"/>
              <a:t> </a:t>
            </a:r>
            <a:endParaRPr lang="es-419" dirty="0"/>
          </a:p>
        </p:txBody>
      </p:sp>
      <p:pic>
        <p:nvPicPr>
          <p:cNvPr id="8" name="Marcador de contenido 7">
            <a:extLst>
              <a:ext uri="{FF2B5EF4-FFF2-40B4-BE49-F238E27FC236}">
                <a16:creationId xmlns:a16="http://schemas.microsoft.com/office/drawing/2014/main" id="{FFEAA787-B17E-2BD1-918D-ACB820E30837}"/>
              </a:ext>
            </a:extLst>
          </p:cNvPr>
          <p:cNvPicPr>
            <a:picLocks noGrp="1" noChangeAspect="1"/>
          </p:cNvPicPr>
          <p:nvPr>
            <p:ph idx="1"/>
          </p:nvPr>
        </p:nvPicPr>
        <p:blipFill>
          <a:blip r:embed="rId2"/>
          <a:stretch>
            <a:fillRect/>
          </a:stretch>
        </p:blipFill>
        <p:spPr>
          <a:xfrm>
            <a:off x="1200642" y="2181225"/>
            <a:ext cx="9790716" cy="3678238"/>
          </a:xfrm>
        </p:spPr>
      </p:pic>
    </p:spTree>
    <p:extLst>
      <p:ext uri="{BB962C8B-B14F-4D97-AF65-F5344CB8AC3E}">
        <p14:creationId xmlns:p14="http://schemas.microsoft.com/office/powerpoint/2010/main" val="33262467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A23ABC-A25A-62D6-0413-AC8416608D45}"/>
              </a:ext>
            </a:extLst>
          </p:cNvPr>
          <p:cNvSpPr>
            <a:spLocks noGrp="1"/>
          </p:cNvSpPr>
          <p:nvPr>
            <p:ph type="title"/>
          </p:nvPr>
        </p:nvSpPr>
        <p:spPr/>
        <p:txBody>
          <a:bodyPr/>
          <a:lstStyle/>
          <a:p>
            <a:pPr algn="ctr"/>
            <a:r>
              <a:rPr lang="es-419" dirty="0"/>
              <a:t>Se debe de ver de esta manera</a:t>
            </a:r>
          </a:p>
        </p:txBody>
      </p:sp>
      <p:pic>
        <p:nvPicPr>
          <p:cNvPr id="5" name="Marcador de contenido 4">
            <a:extLst>
              <a:ext uri="{FF2B5EF4-FFF2-40B4-BE49-F238E27FC236}">
                <a16:creationId xmlns:a16="http://schemas.microsoft.com/office/drawing/2014/main" id="{E5DB68D2-6288-18E3-9047-C109C0A31C67}"/>
              </a:ext>
            </a:extLst>
          </p:cNvPr>
          <p:cNvPicPr>
            <a:picLocks noGrp="1" noChangeAspect="1"/>
          </p:cNvPicPr>
          <p:nvPr>
            <p:ph idx="1"/>
          </p:nvPr>
        </p:nvPicPr>
        <p:blipFill>
          <a:blip r:embed="rId2"/>
          <a:stretch>
            <a:fillRect/>
          </a:stretch>
        </p:blipFill>
        <p:spPr>
          <a:xfrm>
            <a:off x="2912086" y="2181225"/>
            <a:ext cx="6367828" cy="3678238"/>
          </a:xfrm>
        </p:spPr>
      </p:pic>
    </p:spTree>
    <p:extLst>
      <p:ext uri="{BB962C8B-B14F-4D97-AF65-F5344CB8AC3E}">
        <p14:creationId xmlns:p14="http://schemas.microsoft.com/office/powerpoint/2010/main" val="22562596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C2257-6190-0087-F09A-4F6588D1D6B2}"/>
              </a:ext>
            </a:extLst>
          </p:cNvPr>
          <p:cNvSpPr>
            <a:spLocks noGrp="1"/>
          </p:cNvSpPr>
          <p:nvPr>
            <p:ph type="title"/>
          </p:nvPr>
        </p:nvSpPr>
        <p:spPr/>
        <p:txBody>
          <a:bodyPr/>
          <a:lstStyle/>
          <a:p>
            <a:pPr algn="ctr"/>
            <a:r>
              <a:rPr lang="es-419" dirty="0"/>
              <a:t>Procedemos a pasar los </a:t>
            </a:r>
            <a:r>
              <a:rPr lang="es-419" dirty="0" err="1"/>
              <a:t>props</a:t>
            </a:r>
            <a:r>
              <a:rPr lang="es-419" dirty="0"/>
              <a:t> para los otras 2 personas de las fotos</a:t>
            </a:r>
          </a:p>
        </p:txBody>
      </p:sp>
      <p:pic>
        <p:nvPicPr>
          <p:cNvPr id="9" name="Marcador de contenido 8">
            <a:extLst>
              <a:ext uri="{FF2B5EF4-FFF2-40B4-BE49-F238E27FC236}">
                <a16:creationId xmlns:a16="http://schemas.microsoft.com/office/drawing/2014/main" id="{4D85E1DE-FBFE-0252-23CF-64845E4E7CD8}"/>
              </a:ext>
            </a:extLst>
          </p:cNvPr>
          <p:cNvPicPr>
            <a:picLocks noGrp="1" noChangeAspect="1"/>
          </p:cNvPicPr>
          <p:nvPr>
            <p:ph idx="1"/>
          </p:nvPr>
        </p:nvPicPr>
        <p:blipFill>
          <a:blip r:embed="rId2"/>
          <a:stretch>
            <a:fillRect/>
          </a:stretch>
        </p:blipFill>
        <p:spPr>
          <a:xfrm>
            <a:off x="3159621" y="1984075"/>
            <a:ext cx="5872757" cy="4520242"/>
          </a:xfrm>
        </p:spPr>
      </p:pic>
    </p:spTree>
    <p:extLst>
      <p:ext uri="{BB962C8B-B14F-4D97-AF65-F5344CB8AC3E}">
        <p14:creationId xmlns:p14="http://schemas.microsoft.com/office/powerpoint/2010/main" val="33498161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FF968-B696-AF60-0543-733A531205B7}"/>
              </a:ext>
            </a:extLst>
          </p:cNvPr>
          <p:cNvSpPr>
            <a:spLocks noGrp="1"/>
          </p:cNvSpPr>
          <p:nvPr>
            <p:ph type="title"/>
          </p:nvPr>
        </p:nvSpPr>
        <p:spPr/>
        <p:txBody>
          <a:bodyPr/>
          <a:lstStyle/>
          <a:p>
            <a:r>
              <a:rPr lang="es-419" dirty="0" err="1"/>
              <a:t>Asi</a:t>
            </a:r>
            <a:r>
              <a:rPr lang="es-419" dirty="0"/>
              <a:t> quedaría terminado nuestro ejemplo con </a:t>
            </a:r>
            <a:r>
              <a:rPr lang="es-419" dirty="0" err="1"/>
              <a:t>react</a:t>
            </a:r>
            <a:endParaRPr lang="es-419" dirty="0"/>
          </a:p>
        </p:txBody>
      </p:sp>
      <p:pic>
        <p:nvPicPr>
          <p:cNvPr id="5" name="Marcador de contenido 4">
            <a:extLst>
              <a:ext uri="{FF2B5EF4-FFF2-40B4-BE49-F238E27FC236}">
                <a16:creationId xmlns:a16="http://schemas.microsoft.com/office/drawing/2014/main" id="{DA7B2FD1-E9C2-B534-AFDA-DA8E672329BD}"/>
              </a:ext>
            </a:extLst>
          </p:cNvPr>
          <p:cNvPicPr>
            <a:picLocks noGrp="1" noChangeAspect="1"/>
          </p:cNvPicPr>
          <p:nvPr>
            <p:ph idx="1"/>
          </p:nvPr>
        </p:nvPicPr>
        <p:blipFill>
          <a:blip r:embed="rId2"/>
          <a:stretch>
            <a:fillRect/>
          </a:stretch>
        </p:blipFill>
        <p:spPr>
          <a:xfrm>
            <a:off x="2942946" y="2181225"/>
            <a:ext cx="6306108" cy="3678238"/>
          </a:xfrm>
        </p:spPr>
      </p:pic>
    </p:spTree>
    <p:extLst>
      <p:ext uri="{BB962C8B-B14F-4D97-AF65-F5344CB8AC3E}">
        <p14:creationId xmlns:p14="http://schemas.microsoft.com/office/powerpoint/2010/main" val="21694207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4122F-8CED-F10C-D479-7A439897A0D8}"/>
              </a:ext>
            </a:extLst>
          </p:cNvPr>
          <p:cNvSpPr>
            <a:spLocks noGrp="1"/>
          </p:cNvSpPr>
          <p:nvPr>
            <p:ph type="title"/>
          </p:nvPr>
        </p:nvSpPr>
        <p:spPr/>
        <p:txBody>
          <a:bodyPr/>
          <a:lstStyle/>
          <a:p>
            <a:pPr algn="ctr"/>
            <a:r>
              <a:rPr lang="es-419" dirty="0"/>
              <a:t>Para finalizar y practicar</a:t>
            </a:r>
          </a:p>
        </p:txBody>
      </p:sp>
      <p:sp>
        <p:nvSpPr>
          <p:cNvPr id="3" name="Marcador de contenido 2">
            <a:extLst>
              <a:ext uri="{FF2B5EF4-FFF2-40B4-BE49-F238E27FC236}">
                <a16:creationId xmlns:a16="http://schemas.microsoft.com/office/drawing/2014/main" id="{4884C8FF-A5C5-B06F-204D-9C247BFE1605}"/>
              </a:ext>
            </a:extLst>
          </p:cNvPr>
          <p:cNvSpPr>
            <a:spLocks noGrp="1"/>
          </p:cNvSpPr>
          <p:nvPr>
            <p:ph idx="1"/>
          </p:nvPr>
        </p:nvSpPr>
        <p:spPr/>
        <p:txBody>
          <a:bodyPr/>
          <a:lstStyle/>
          <a:p>
            <a:r>
              <a:rPr lang="es-419" dirty="0"/>
              <a:t>En este ejemplo, la idea era simular una sección de comentarios de ex alumnos del INA en la página web del INA y mostrar cómo el estudio de Programación ha cambiado positivamente sus vidas. Con </a:t>
            </a:r>
            <a:r>
              <a:rPr lang="es-419" dirty="0" err="1"/>
              <a:t>React</a:t>
            </a:r>
            <a:r>
              <a:rPr lang="es-419" dirty="0"/>
              <a:t>, puedes desarrollar cosas simples y fáciles o desafiantes y complejas. El objetivo era comprender los principios básicos de </a:t>
            </a:r>
            <a:r>
              <a:rPr lang="es-419" dirty="0" err="1"/>
              <a:t>React</a:t>
            </a:r>
            <a:r>
              <a:rPr lang="es-419" dirty="0"/>
              <a:t> para tener una idea inicial de las posibilidades que ofrece. Dependerá de cada uno continuar experimentando y profundizando en </a:t>
            </a:r>
            <a:r>
              <a:rPr lang="es-419" dirty="0" err="1"/>
              <a:t>React</a:t>
            </a:r>
            <a:r>
              <a:rPr lang="es-419" dirty="0"/>
              <a:t> para dominarlo por completo.</a:t>
            </a:r>
          </a:p>
          <a:p>
            <a:endParaRPr lang="es-419" dirty="0"/>
          </a:p>
          <a:p>
            <a:r>
              <a:rPr lang="es-419" dirty="0"/>
              <a:t>Para el ejercicio práctico, la idea es simular una sección de comentarios en la página web de sus respectivos proyectos finales, donde clientes ficticios expresan sus opiniones positivas sobre los sistemas de facturación y cómo estos han mejorado sus empresas. Pueden realizar un ejercicio similar al que hemos visto, pero añadir un </a:t>
            </a:r>
            <a:r>
              <a:rPr lang="es-419" dirty="0" err="1"/>
              <a:t>navbar</a:t>
            </a:r>
            <a:r>
              <a:rPr lang="es-419" dirty="0"/>
              <a:t> y un </a:t>
            </a:r>
            <a:r>
              <a:rPr lang="es-419" dirty="0" err="1"/>
              <a:t>footer</a:t>
            </a:r>
            <a:r>
              <a:rPr lang="es-419" dirty="0"/>
              <a:t> para simular una página web completa, con comentarios y fotos de los clientes o usuarios del sistema. También tienen la libertad de hacer que la página sea responsive y agregar cualquier otra funcionalidad nueva que deseen crear o experimentar.</a:t>
            </a:r>
          </a:p>
        </p:txBody>
      </p:sp>
    </p:spTree>
    <p:extLst>
      <p:ext uri="{BB962C8B-B14F-4D97-AF65-F5344CB8AC3E}">
        <p14:creationId xmlns:p14="http://schemas.microsoft.com/office/powerpoint/2010/main" val="25912352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ángulo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 name="Rectángulo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419"/>
          </a:p>
        </p:txBody>
      </p:sp>
      <p:grpSp>
        <p:nvGrpSpPr>
          <p:cNvPr id="14" name="Grupo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ángulo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419"/>
            </a:p>
          </p:txBody>
        </p:sp>
        <p:sp>
          <p:nvSpPr>
            <p:cNvPr id="16" name="Rectángulo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419"/>
            </a:p>
          </p:txBody>
        </p:sp>
        <p:sp>
          <p:nvSpPr>
            <p:cNvPr id="17" name="Rectángulo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419"/>
            </a:p>
          </p:txBody>
        </p:sp>
      </p:grpSp>
      <p:sp>
        <p:nvSpPr>
          <p:cNvPr id="2" name="Título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es-ES">
                <a:solidFill>
                  <a:srgbClr val="FFFFFF"/>
                </a:solidFill>
              </a:rPr>
              <a:t>Gracias</a:t>
            </a:r>
          </a:p>
        </p:txBody>
      </p:sp>
      <p:pic>
        <p:nvPicPr>
          <p:cNvPr id="5" name="Imagen 4" descr="Números digital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6" name="Subtítulo 5">
            <a:extLst>
              <a:ext uri="{FF2B5EF4-FFF2-40B4-BE49-F238E27FC236}">
                <a16:creationId xmlns:a16="http://schemas.microsoft.com/office/drawing/2014/main" id="{6F28BCB5-9C19-DAEA-E45B-E61C6CDB8D24}"/>
              </a:ext>
            </a:extLst>
          </p:cNvPr>
          <p:cNvSpPr>
            <a:spLocks noGrp="1"/>
          </p:cNvSpPr>
          <p:nvPr>
            <p:ph type="subTitle" idx="1"/>
          </p:nvPr>
        </p:nvSpPr>
        <p:spPr/>
        <p:txBody>
          <a:bodyPr/>
          <a:lstStyle/>
          <a:p>
            <a:endParaRPr lang="es-419" dirty="0"/>
          </a:p>
        </p:txBody>
      </p:sp>
      <p:pic>
        <p:nvPicPr>
          <p:cNvPr id="11" name="Imagen 10" descr="Imagen que contiene Logotipo&#10;&#10;Descripción generada automáticamente">
            <a:extLst>
              <a:ext uri="{FF2B5EF4-FFF2-40B4-BE49-F238E27FC236}">
                <a16:creationId xmlns:a16="http://schemas.microsoft.com/office/drawing/2014/main" id="{FCFDBB8A-C3CD-EC6B-7A0D-B0DBE2757E93}"/>
              </a:ext>
            </a:extLst>
          </p:cNvPr>
          <p:cNvPicPr>
            <a:picLocks noChangeAspect="1"/>
          </p:cNvPicPr>
          <p:nvPr/>
        </p:nvPicPr>
        <p:blipFill>
          <a:blip r:embed="rId4"/>
          <a:stretch>
            <a:fillRect/>
          </a:stretch>
        </p:blipFill>
        <p:spPr>
          <a:xfrm>
            <a:off x="973226" y="1438275"/>
            <a:ext cx="5686425" cy="3981450"/>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C6F1619-7AF1-5692-6350-4012B2F3482D}"/>
              </a:ext>
            </a:extLst>
          </p:cNvPr>
          <p:cNvPicPr>
            <a:picLocks noGrp="1" noChangeAspect="1"/>
          </p:cNvPicPr>
          <p:nvPr>
            <p:ph type="pic" idx="1"/>
          </p:nvPr>
        </p:nvPicPr>
        <p:blipFill>
          <a:blip r:embed="rId2"/>
          <a:stretch/>
        </p:blipFill>
        <p:spPr>
          <a:xfrm>
            <a:off x="120650" y="1180640"/>
            <a:ext cx="11950700" cy="5049171"/>
          </a:xfrm>
          <a:noFill/>
        </p:spPr>
      </p:pic>
    </p:spTree>
    <p:extLst>
      <p:ext uri="{BB962C8B-B14F-4D97-AF65-F5344CB8AC3E}">
        <p14:creationId xmlns:p14="http://schemas.microsoft.com/office/powerpoint/2010/main" val="298550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B2C6510E-3563-CE2E-B85A-377FB2476D7B}"/>
              </a:ext>
            </a:extLst>
          </p:cNvPr>
          <p:cNvPicPr>
            <a:picLocks noGrp="1" noChangeAspect="1"/>
          </p:cNvPicPr>
          <p:nvPr>
            <p:ph type="pic" idx="1"/>
          </p:nvPr>
        </p:nvPicPr>
        <p:blipFill>
          <a:blip r:embed="rId2"/>
          <a:stretch/>
        </p:blipFill>
        <p:spPr>
          <a:xfrm>
            <a:off x="120650" y="1210517"/>
            <a:ext cx="11950700" cy="4989416"/>
          </a:xfrm>
          <a:noFill/>
        </p:spPr>
      </p:pic>
    </p:spTree>
    <p:extLst>
      <p:ext uri="{BB962C8B-B14F-4D97-AF65-F5344CB8AC3E}">
        <p14:creationId xmlns:p14="http://schemas.microsoft.com/office/powerpoint/2010/main" val="3458230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841744C-672C-07D3-6255-6D6462A4B4CF}"/>
              </a:ext>
            </a:extLst>
          </p:cNvPr>
          <p:cNvPicPr>
            <a:picLocks noGrp="1" noChangeAspect="1"/>
          </p:cNvPicPr>
          <p:nvPr>
            <p:ph type="pic" idx="1"/>
          </p:nvPr>
        </p:nvPicPr>
        <p:blipFill>
          <a:blip r:embed="rId2"/>
          <a:stretch/>
        </p:blipFill>
        <p:spPr>
          <a:xfrm>
            <a:off x="120650" y="1165702"/>
            <a:ext cx="11950700" cy="5079047"/>
          </a:xfrm>
          <a:noFill/>
        </p:spPr>
      </p:pic>
    </p:spTree>
    <p:extLst>
      <p:ext uri="{BB962C8B-B14F-4D97-AF65-F5344CB8AC3E}">
        <p14:creationId xmlns:p14="http://schemas.microsoft.com/office/powerpoint/2010/main" val="133152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AB2121D-720A-D6DA-3F6A-DD812DB8BA8C}"/>
              </a:ext>
            </a:extLst>
          </p:cNvPr>
          <p:cNvPicPr>
            <a:picLocks noGrp="1" noChangeAspect="1"/>
          </p:cNvPicPr>
          <p:nvPr>
            <p:ph type="pic" idx="1"/>
          </p:nvPr>
        </p:nvPicPr>
        <p:blipFill>
          <a:blip r:embed="rId2"/>
          <a:stretch/>
        </p:blipFill>
        <p:spPr>
          <a:xfrm>
            <a:off x="120650" y="807181"/>
            <a:ext cx="11950700" cy="5796089"/>
          </a:xfrm>
          <a:noFill/>
        </p:spPr>
      </p:pic>
    </p:spTree>
    <p:extLst>
      <p:ext uri="{BB962C8B-B14F-4D97-AF65-F5344CB8AC3E}">
        <p14:creationId xmlns:p14="http://schemas.microsoft.com/office/powerpoint/2010/main" val="1046254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C07A7E5-7182-55B4-972F-930B77F3D693}"/>
              </a:ext>
            </a:extLst>
          </p:cNvPr>
          <p:cNvPicPr>
            <a:picLocks noGrp="1" noChangeAspect="1"/>
          </p:cNvPicPr>
          <p:nvPr>
            <p:ph type="pic" idx="1"/>
          </p:nvPr>
        </p:nvPicPr>
        <p:blipFill>
          <a:blip r:embed="rId2"/>
          <a:stretch/>
        </p:blipFill>
        <p:spPr>
          <a:xfrm>
            <a:off x="120650" y="1464470"/>
            <a:ext cx="11950700" cy="4481510"/>
          </a:xfrm>
          <a:noFill/>
        </p:spPr>
      </p:pic>
    </p:spTree>
    <p:extLst>
      <p:ext uri="{BB962C8B-B14F-4D97-AF65-F5344CB8AC3E}">
        <p14:creationId xmlns:p14="http://schemas.microsoft.com/office/powerpoint/2010/main" val="1368936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2BE58BB3-5CEC-3C78-6FB5-FCEA0CBEBDDC}"/>
              </a:ext>
            </a:extLst>
          </p:cNvPr>
          <p:cNvPicPr>
            <a:picLocks noGrp="1" noChangeAspect="1"/>
          </p:cNvPicPr>
          <p:nvPr>
            <p:ph type="pic" idx="1"/>
          </p:nvPr>
        </p:nvPicPr>
        <p:blipFill>
          <a:blip r:embed="rId2"/>
          <a:stretch/>
        </p:blipFill>
        <p:spPr>
          <a:xfrm>
            <a:off x="120650" y="1165702"/>
            <a:ext cx="11950700" cy="5079047"/>
          </a:xfrm>
          <a:noFill/>
        </p:spPr>
      </p:pic>
    </p:spTree>
    <p:extLst>
      <p:ext uri="{BB962C8B-B14F-4D97-AF65-F5344CB8AC3E}">
        <p14:creationId xmlns:p14="http://schemas.microsoft.com/office/powerpoint/2010/main" val="1894887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Logotipo">
            <a:extLst>
              <a:ext uri="{FF2B5EF4-FFF2-40B4-BE49-F238E27FC236}">
                <a16:creationId xmlns:a16="http://schemas.microsoft.com/office/drawing/2014/main" id="{8F27490C-C976-2D0E-7939-5F9392C196EC}"/>
              </a:ext>
            </a:extLst>
          </p:cNvPr>
          <p:cNvPicPr>
            <a:picLocks noGrp="1" noChangeAspect="1"/>
          </p:cNvPicPr>
          <p:nvPr>
            <p:ph type="pic" idx="1"/>
          </p:nvPr>
        </p:nvPicPr>
        <p:blipFill rotWithShape="1">
          <a:blip r:embed="rId2"/>
          <a:srcRect/>
          <a:stretch/>
        </p:blipFill>
        <p:spPr>
          <a:xfrm>
            <a:off x="20" y="10"/>
            <a:ext cx="12191980" cy="6857990"/>
          </a:xfrm>
          <a:noFill/>
        </p:spPr>
      </p:pic>
    </p:spTree>
    <p:extLst>
      <p:ext uri="{BB962C8B-B14F-4D97-AF65-F5344CB8AC3E}">
        <p14:creationId xmlns:p14="http://schemas.microsoft.com/office/powerpoint/2010/main" val="2086827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DBA189-AAED-D41D-978C-49BE900A84F6}"/>
              </a:ext>
            </a:extLst>
          </p:cNvPr>
          <p:cNvSpPr>
            <a:spLocks noGrp="1"/>
          </p:cNvSpPr>
          <p:nvPr>
            <p:ph type="title"/>
          </p:nvPr>
        </p:nvSpPr>
        <p:spPr>
          <a:xfrm>
            <a:off x="581192" y="5262296"/>
            <a:ext cx="4909445" cy="689514"/>
          </a:xfrm>
        </p:spPr>
        <p:txBody>
          <a:bodyPr anchor="ctr">
            <a:normAutofit/>
          </a:bodyPr>
          <a:lstStyle/>
          <a:p>
            <a:pPr>
              <a:lnSpc>
                <a:spcPct val="90000"/>
              </a:lnSpc>
            </a:pPr>
            <a:r>
              <a:rPr lang="es-419" dirty="0"/>
              <a:t>PODEMOS TENER COMPONENTES DENTRO DE </a:t>
            </a:r>
            <a:r>
              <a:rPr lang="en-US" dirty="0"/>
              <a:t>COMPONENTES </a:t>
            </a:r>
            <a:endParaRPr lang="es-419"/>
          </a:p>
        </p:txBody>
      </p:sp>
      <p:pic>
        <p:nvPicPr>
          <p:cNvPr id="5" name="Marcador de contenido 4">
            <a:extLst>
              <a:ext uri="{FF2B5EF4-FFF2-40B4-BE49-F238E27FC236}">
                <a16:creationId xmlns:a16="http://schemas.microsoft.com/office/drawing/2014/main" id="{3779092C-40A2-6DAE-7DDE-AF5BC23BCFFD}"/>
              </a:ext>
            </a:extLst>
          </p:cNvPr>
          <p:cNvPicPr>
            <a:picLocks noGrp="1" noChangeAspect="1"/>
          </p:cNvPicPr>
          <p:nvPr>
            <p:ph idx="1"/>
          </p:nvPr>
        </p:nvPicPr>
        <p:blipFill>
          <a:blip r:embed="rId2"/>
          <a:stretch>
            <a:fillRect/>
          </a:stretch>
        </p:blipFill>
        <p:spPr>
          <a:xfrm>
            <a:off x="1951576" y="601200"/>
            <a:ext cx="8285320" cy="4204800"/>
          </a:xfrm>
          <a:noFill/>
        </p:spPr>
      </p:pic>
      <p:sp>
        <p:nvSpPr>
          <p:cNvPr id="10" name="Text Placeholder 3">
            <a:extLst>
              <a:ext uri="{FF2B5EF4-FFF2-40B4-BE49-F238E27FC236}">
                <a16:creationId xmlns:a16="http://schemas.microsoft.com/office/drawing/2014/main" id="{639D880A-EED1-5B72-FD5E-EC2EE71BE64C}"/>
              </a:ext>
            </a:extLst>
          </p:cNvPr>
          <p:cNvSpPr>
            <a:spLocks noGrp="1"/>
          </p:cNvSpPr>
          <p:nvPr>
            <p:ph type="body" sz="half" idx="2"/>
          </p:nvPr>
        </p:nvSpPr>
        <p:spPr>
          <a:xfrm>
            <a:off x="5740823" y="5262296"/>
            <a:ext cx="5869987" cy="689515"/>
          </a:xfrm>
        </p:spPr>
        <p:txBody>
          <a:bodyPr/>
          <a:lstStyle/>
          <a:p>
            <a:endParaRPr lang="en-US"/>
          </a:p>
        </p:txBody>
      </p:sp>
    </p:spTree>
    <p:extLst>
      <p:ext uri="{BB962C8B-B14F-4D97-AF65-F5344CB8AC3E}">
        <p14:creationId xmlns:p14="http://schemas.microsoft.com/office/powerpoint/2010/main" val="50687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516BFC-F8FC-7045-DA6C-2A44D4B2A742}"/>
              </a:ext>
            </a:extLst>
          </p:cNvPr>
          <p:cNvSpPr>
            <a:spLocks noGrp="1"/>
          </p:cNvSpPr>
          <p:nvPr>
            <p:ph type="title"/>
          </p:nvPr>
        </p:nvSpPr>
        <p:spPr>
          <a:xfrm>
            <a:off x="581192" y="702156"/>
            <a:ext cx="11029616" cy="1013800"/>
          </a:xfrm>
        </p:spPr>
        <p:txBody>
          <a:bodyPr anchor="b">
            <a:normAutofit/>
          </a:bodyPr>
          <a:lstStyle/>
          <a:p>
            <a:r>
              <a:rPr lang="en-US" dirty="0"/>
              <a:t>Reglas que </a:t>
            </a:r>
            <a:r>
              <a:rPr lang="en-US" dirty="0" err="1"/>
              <a:t>debemos</a:t>
            </a:r>
            <a:r>
              <a:rPr lang="en-US" dirty="0"/>
              <a:t> de saber</a:t>
            </a:r>
            <a:br>
              <a:rPr lang="en-US" dirty="0"/>
            </a:br>
            <a:endParaRPr lang="es-419" dirty="0"/>
          </a:p>
        </p:txBody>
      </p:sp>
      <p:pic>
        <p:nvPicPr>
          <p:cNvPr id="5" name="Marcador de contenido 4">
            <a:extLst>
              <a:ext uri="{FF2B5EF4-FFF2-40B4-BE49-F238E27FC236}">
                <a16:creationId xmlns:a16="http://schemas.microsoft.com/office/drawing/2014/main" id="{FC9DA85F-ABE9-5C5B-D151-33B38A06F0E7}"/>
              </a:ext>
            </a:extLst>
          </p:cNvPr>
          <p:cNvPicPr>
            <a:picLocks noGrp="1" noChangeAspect="1"/>
          </p:cNvPicPr>
          <p:nvPr>
            <p:ph idx="1"/>
          </p:nvPr>
        </p:nvPicPr>
        <p:blipFill>
          <a:blip r:embed="rId2"/>
          <a:stretch>
            <a:fillRect/>
          </a:stretch>
        </p:blipFill>
        <p:spPr>
          <a:xfrm>
            <a:off x="1318983" y="2180496"/>
            <a:ext cx="9554032" cy="3678303"/>
          </a:xfrm>
          <a:noFill/>
        </p:spPr>
      </p:pic>
    </p:spTree>
    <p:extLst>
      <p:ext uri="{BB962C8B-B14F-4D97-AF65-F5344CB8AC3E}">
        <p14:creationId xmlns:p14="http://schemas.microsoft.com/office/powerpoint/2010/main" val="1874424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F3C1E0B5-C253-E3E3-74ED-B3619F67E3DF}"/>
              </a:ext>
            </a:extLst>
          </p:cNvPr>
          <p:cNvPicPr>
            <a:picLocks noGrp="1" noChangeAspect="1"/>
          </p:cNvPicPr>
          <p:nvPr>
            <p:ph type="pic" idx="1"/>
          </p:nvPr>
        </p:nvPicPr>
        <p:blipFill>
          <a:blip r:embed="rId2"/>
          <a:stretch/>
        </p:blipFill>
        <p:spPr>
          <a:xfrm>
            <a:off x="120650" y="657798"/>
            <a:ext cx="11950700" cy="6094855"/>
          </a:xfrm>
          <a:prstGeom prst="rect">
            <a:avLst/>
          </a:prstGeom>
          <a:noFill/>
        </p:spPr>
      </p:pic>
    </p:spTree>
    <p:extLst>
      <p:ext uri="{BB962C8B-B14F-4D97-AF65-F5344CB8AC3E}">
        <p14:creationId xmlns:p14="http://schemas.microsoft.com/office/powerpoint/2010/main" val="4119863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9815828-E196-8DEC-0F2B-F0565370B87C}"/>
              </a:ext>
            </a:extLst>
          </p:cNvPr>
          <p:cNvPicPr>
            <a:picLocks noGrp="1" noChangeAspect="1"/>
          </p:cNvPicPr>
          <p:nvPr>
            <p:ph type="pic" idx="1"/>
          </p:nvPr>
        </p:nvPicPr>
        <p:blipFill>
          <a:blip r:embed="rId2"/>
          <a:stretch/>
        </p:blipFill>
        <p:spPr>
          <a:xfrm>
            <a:off x="120650" y="1091009"/>
            <a:ext cx="11950700" cy="5228432"/>
          </a:xfrm>
          <a:noFill/>
        </p:spPr>
      </p:pic>
    </p:spTree>
    <p:extLst>
      <p:ext uri="{BB962C8B-B14F-4D97-AF65-F5344CB8AC3E}">
        <p14:creationId xmlns:p14="http://schemas.microsoft.com/office/powerpoint/2010/main" val="1438077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9B0C00C-23A2-C5E6-50CC-842D2FB2D1C5}"/>
              </a:ext>
            </a:extLst>
          </p:cNvPr>
          <p:cNvPicPr>
            <a:picLocks noGrp="1" noChangeAspect="1"/>
          </p:cNvPicPr>
          <p:nvPr>
            <p:ph type="pic" idx="1"/>
          </p:nvPr>
        </p:nvPicPr>
        <p:blipFill>
          <a:blip r:embed="rId2"/>
          <a:stretch/>
        </p:blipFill>
        <p:spPr>
          <a:xfrm>
            <a:off x="120650" y="1076072"/>
            <a:ext cx="11950700" cy="5258307"/>
          </a:xfrm>
          <a:noFill/>
        </p:spPr>
      </p:pic>
    </p:spTree>
    <p:extLst>
      <p:ext uri="{BB962C8B-B14F-4D97-AF65-F5344CB8AC3E}">
        <p14:creationId xmlns:p14="http://schemas.microsoft.com/office/powerpoint/2010/main" val="3773008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CE6DACA-C3C3-925E-E9E6-E3364E295D4D}"/>
              </a:ext>
            </a:extLst>
          </p:cNvPr>
          <p:cNvPicPr>
            <a:picLocks noGrp="1" noChangeAspect="1"/>
          </p:cNvPicPr>
          <p:nvPr>
            <p:ph type="pic" idx="1"/>
          </p:nvPr>
        </p:nvPicPr>
        <p:blipFill>
          <a:blip r:embed="rId2"/>
          <a:stretch/>
        </p:blipFill>
        <p:spPr>
          <a:xfrm>
            <a:off x="164246" y="620713"/>
            <a:ext cx="11863507" cy="6169025"/>
          </a:xfrm>
          <a:noFill/>
        </p:spPr>
      </p:pic>
    </p:spTree>
    <p:extLst>
      <p:ext uri="{BB962C8B-B14F-4D97-AF65-F5344CB8AC3E}">
        <p14:creationId xmlns:p14="http://schemas.microsoft.com/office/powerpoint/2010/main" val="873801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E391F539-59E2-6F91-D9FC-1CBEDB0B7D7C}"/>
              </a:ext>
            </a:extLst>
          </p:cNvPr>
          <p:cNvPicPr>
            <a:picLocks noGrp="1" noChangeAspect="1"/>
          </p:cNvPicPr>
          <p:nvPr>
            <p:ph type="pic" idx="1"/>
          </p:nvPr>
        </p:nvPicPr>
        <p:blipFill>
          <a:blip r:embed="rId2"/>
          <a:stretch/>
        </p:blipFill>
        <p:spPr>
          <a:xfrm>
            <a:off x="120650" y="941626"/>
            <a:ext cx="11950700" cy="5527198"/>
          </a:xfrm>
          <a:noFill/>
        </p:spPr>
      </p:pic>
    </p:spTree>
    <p:extLst>
      <p:ext uri="{BB962C8B-B14F-4D97-AF65-F5344CB8AC3E}">
        <p14:creationId xmlns:p14="http://schemas.microsoft.com/office/powerpoint/2010/main" val="1464326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5F96A45-484A-D68E-DF04-7D7B5F45B293}"/>
              </a:ext>
            </a:extLst>
          </p:cNvPr>
          <p:cNvPicPr>
            <a:picLocks noGrp="1" noChangeAspect="1"/>
          </p:cNvPicPr>
          <p:nvPr>
            <p:ph type="pic" idx="1"/>
          </p:nvPr>
        </p:nvPicPr>
        <p:blipFill>
          <a:blip r:embed="rId2"/>
          <a:stretch/>
        </p:blipFill>
        <p:spPr>
          <a:xfrm>
            <a:off x="120650" y="717550"/>
            <a:ext cx="11950700" cy="5975350"/>
          </a:xfrm>
          <a:noFill/>
        </p:spPr>
      </p:pic>
    </p:spTree>
    <p:extLst>
      <p:ext uri="{BB962C8B-B14F-4D97-AF65-F5344CB8AC3E}">
        <p14:creationId xmlns:p14="http://schemas.microsoft.com/office/powerpoint/2010/main" val="3862650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9233397-56B0-1E7C-2C94-D158394D1489}"/>
              </a:ext>
            </a:extLst>
          </p:cNvPr>
          <p:cNvPicPr>
            <a:picLocks noGrp="1" noChangeAspect="1"/>
          </p:cNvPicPr>
          <p:nvPr>
            <p:ph type="pic" idx="1"/>
          </p:nvPr>
        </p:nvPicPr>
        <p:blipFill>
          <a:blip r:embed="rId2"/>
          <a:stretch/>
        </p:blipFill>
        <p:spPr>
          <a:xfrm>
            <a:off x="192627" y="620713"/>
            <a:ext cx="11806746" cy="6169025"/>
          </a:xfrm>
          <a:noFill/>
        </p:spPr>
      </p:pic>
    </p:spTree>
    <p:extLst>
      <p:ext uri="{BB962C8B-B14F-4D97-AF65-F5344CB8AC3E}">
        <p14:creationId xmlns:p14="http://schemas.microsoft.com/office/powerpoint/2010/main" val="783124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79524016-E6D7-2EDC-D2D9-DFCB945FA5BB}"/>
              </a:ext>
            </a:extLst>
          </p:cNvPr>
          <p:cNvPicPr>
            <a:picLocks noGrp="1" noChangeAspect="1"/>
          </p:cNvPicPr>
          <p:nvPr>
            <p:ph type="pic" idx="1"/>
          </p:nvPr>
        </p:nvPicPr>
        <p:blipFill>
          <a:blip r:embed="rId2"/>
          <a:stretch/>
        </p:blipFill>
        <p:spPr>
          <a:xfrm>
            <a:off x="120650" y="807181"/>
            <a:ext cx="11950700" cy="5796089"/>
          </a:xfrm>
          <a:noFill/>
        </p:spPr>
      </p:pic>
    </p:spTree>
    <p:extLst>
      <p:ext uri="{BB962C8B-B14F-4D97-AF65-F5344CB8AC3E}">
        <p14:creationId xmlns:p14="http://schemas.microsoft.com/office/powerpoint/2010/main" val="359925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B77A1011-627B-A06C-A29D-7E1B2DDC0EE9}"/>
              </a:ext>
            </a:extLst>
          </p:cNvPr>
          <p:cNvSpPr>
            <a:spLocks noGrp="1"/>
          </p:cNvSpPr>
          <p:nvPr>
            <p:ph type="title"/>
          </p:nvPr>
        </p:nvSpPr>
        <p:spPr>
          <a:xfrm>
            <a:off x="581193" y="4693389"/>
            <a:ext cx="11029616" cy="566738"/>
          </a:xfrm>
        </p:spPr>
        <p:txBody>
          <a:bodyPr/>
          <a:lstStyle/>
          <a:p>
            <a:endParaRPr lang="en-US"/>
          </a:p>
        </p:txBody>
      </p:sp>
      <p:sp>
        <p:nvSpPr>
          <p:cNvPr id="40" name="Text Placeholder 3">
            <a:extLst>
              <a:ext uri="{FF2B5EF4-FFF2-40B4-BE49-F238E27FC236}">
                <a16:creationId xmlns:a16="http://schemas.microsoft.com/office/drawing/2014/main" id="{85E92565-0064-416B-D172-741FA1A84A09}"/>
              </a:ext>
            </a:extLst>
          </p:cNvPr>
          <p:cNvSpPr>
            <a:spLocks noGrp="1"/>
          </p:cNvSpPr>
          <p:nvPr>
            <p:ph type="body" sz="half" idx="2"/>
          </p:nvPr>
        </p:nvSpPr>
        <p:spPr>
          <a:xfrm>
            <a:off x="581192" y="5260127"/>
            <a:ext cx="11029617" cy="598671"/>
          </a:xfrm>
        </p:spPr>
        <p:txBody>
          <a:bodyPr/>
          <a:lstStyle/>
          <a:p>
            <a:endParaRPr lang="en-US"/>
          </a:p>
        </p:txBody>
      </p:sp>
      <p:pic>
        <p:nvPicPr>
          <p:cNvPr id="14" name="Marcador de posición de imagen 13" descr="Interfaz de usuario gráfica, Texto&#10;&#10;Descripción generada automáticamente">
            <a:extLst>
              <a:ext uri="{FF2B5EF4-FFF2-40B4-BE49-F238E27FC236}">
                <a16:creationId xmlns:a16="http://schemas.microsoft.com/office/drawing/2014/main" id="{F6C1BE71-DCCE-B53A-C385-6EF9DD45B382}"/>
              </a:ext>
            </a:extLst>
          </p:cNvPr>
          <p:cNvPicPr>
            <a:picLocks noGrp="1" noChangeAspect="1"/>
          </p:cNvPicPr>
          <p:nvPr>
            <p:ph idx="4294967295"/>
          </p:nvPr>
        </p:nvPicPr>
        <p:blipFill>
          <a:blip r:embed="rId2"/>
          <a:stretch/>
        </p:blipFill>
        <p:spPr>
          <a:xfrm>
            <a:off x="447817" y="616297"/>
            <a:ext cx="11290859" cy="2145803"/>
          </a:xfrm>
          <a:noFill/>
        </p:spPr>
      </p:pic>
      <p:pic>
        <p:nvPicPr>
          <p:cNvPr id="18" name="Imagen 17">
            <a:extLst>
              <a:ext uri="{FF2B5EF4-FFF2-40B4-BE49-F238E27FC236}">
                <a16:creationId xmlns:a16="http://schemas.microsoft.com/office/drawing/2014/main" id="{9C4449AF-D533-0EF6-5F81-61831B22A471}"/>
              </a:ext>
            </a:extLst>
          </p:cNvPr>
          <p:cNvPicPr>
            <a:picLocks noChangeAspect="1"/>
          </p:cNvPicPr>
          <p:nvPr/>
        </p:nvPicPr>
        <p:blipFill>
          <a:blip r:embed="rId3"/>
          <a:stretch>
            <a:fillRect/>
          </a:stretch>
        </p:blipFill>
        <p:spPr>
          <a:xfrm>
            <a:off x="447817" y="2816577"/>
            <a:ext cx="11161036" cy="1323827"/>
          </a:xfrm>
          <a:prstGeom prst="rect">
            <a:avLst/>
          </a:prstGeom>
        </p:spPr>
      </p:pic>
    </p:spTree>
    <p:extLst>
      <p:ext uri="{BB962C8B-B14F-4D97-AF65-F5344CB8AC3E}">
        <p14:creationId xmlns:p14="http://schemas.microsoft.com/office/powerpoint/2010/main" val="4186846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7722EB1-0F39-42ED-34EA-070300345C7E}"/>
              </a:ext>
            </a:extLst>
          </p:cNvPr>
          <p:cNvPicPr>
            <a:picLocks noGrp="1" noChangeAspect="1"/>
          </p:cNvPicPr>
          <p:nvPr>
            <p:ph type="pic" idx="1"/>
          </p:nvPr>
        </p:nvPicPr>
        <p:blipFill>
          <a:blip r:embed="rId2"/>
          <a:stretch/>
        </p:blipFill>
        <p:spPr>
          <a:xfrm>
            <a:off x="120650" y="1105949"/>
            <a:ext cx="11950700" cy="5198553"/>
          </a:xfrm>
          <a:noFill/>
        </p:spPr>
      </p:pic>
    </p:spTree>
    <p:extLst>
      <p:ext uri="{BB962C8B-B14F-4D97-AF65-F5344CB8AC3E}">
        <p14:creationId xmlns:p14="http://schemas.microsoft.com/office/powerpoint/2010/main" val="596522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6C67D6-165C-EC6E-69EF-66F98DCB2ABA}"/>
              </a:ext>
            </a:extLst>
          </p:cNvPr>
          <p:cNvSpPr>
            <a:spLocks noGrp="1"/>
          </p:cNvSpPr>
          <p:nvPr>
            <p:ph type="title"/>
          </p:nvPr>
        </p:nvSpPr>
        <p:spPr>
          <a:xfrm>
            <a:off x="581193" y="4693389"/>
            <a:ext cx="11029616" cy="566738"/>
          </a:xfrm>
        </p:spPr>
        <p:txBody>
          <a:bodyPr anchor="b">
            <a:normAutofit/>
          </a:bodyPr>
          <a:lstStyle/>
          <a:p>
            <a:r>
              <a:rPr lang="es-419" dirty="0"/>
              <a:t>Luego se crearon los </a:t>
            </a:r>
            <a:r>
              <a:rPr lang="en-US" dirty="0"/>
              <a:t>Hook’s </a:t>
            </a:r>
            <a:endParaRPr lang="es-419" dirty="0"/>
          </a:p>
        </p:txBody>
      </p:sp>
      <p:pic>
        <p:nvPicPr>
          <p:cNvPr id="5" name="Marcador de contenido 4">
            <a:extLst>
              <a:ext uri="{FF2B5EF4-FFF2-40B4-BE49-F238E27FC236}">
                <a16:creationId xmlns:a16="http://schemas.microsoft.com/office/drawing/2014/main" id="{C806C57C-C85A-BE8D-5139-45E6E7D1FAC7}"/>
              </a:ext>
            </a:extLst>
          </p:cNvPr>
          <p:cNvPicPr>
            <a:picLocks noGrp="1" noChangeAspect="1"/>
          </p:cNvPicPr>
          <p:nvPr>
            <p:ph type="pic" idx="1"/>
          </p:nvPr>
        </p:nvPicPr>
        <p:blipFill>
          <a:blip r:embed="rId2"/>
          <a:stretch/>
        </p:blipFill>
        <p:spPr>
          <a:xfrm>
            <a:off x="2140743" y="599725"/>
            <a:ext cx="7905006" cy="3557252"/>
          </a:xfrm>
          <a:noFill/>
        </p:spPr>
      </p:pic>
      <p:sp>
        <p:nvSpPr>
          <p:cNvPr id="12" name="Text Placeholder 3">
            <a:extLst>
              <a:ext uri="{FF2B5EF4-FFF2-40B4-BE49-F238E27FC236}">
                <a16:creationId xmlns:a16="http://schemas.microsoft.com/office/drawing/2014/main" id="{7E60D9A3-88BC-8B98-913C-605E3CE1FECC}"/>
              </a:ext>
            </a:extLst>
          </p:cNvPr>
          <p:cNvSpPr>
            <a:spLocks noGrp="1"/>
          </p:cNvSpPr>
          <p:nvPr>
            <p:ph type="body" sz="half" idx="2"/>
          </p:nvPr>
        </p:nvSpPr>
        <p:spPr>
          <a:xfrm>
            <a:off x="581192" y="5260127"/>
            <a:ext cx="11029617" cy="598671"/>
          </a:xfrm>
        </p:spPr>
        <p:txBody>
          <a:bodyPr/>
          <a:lstStyle/>
          <a:p>
            <a:endParaRPr lang="en-US"/>
          </a:p>
        </p:txBody>
      </p:sp>
    </p:spTree>
    <p:extLst>
      <p:ext uri="{BB962C8B-B14F-4D97-AF65-F5344CB8AC3E}">
        <p14:creationId xmlns:p14="http://schemas.microsoft.com/office/powerpoint/2010/main" val="2785580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112734B-8687-9472-CC7E-B50FE35A0390}"/>
              </a:ext>
            </a:extLst>
          </p:cNvPr>
          <p:cNvPicPr>
            <a:picLocks noGrp="1" noChangeAspect="1"/>
          </p:cNvPicPr>
          <p:nvPr>
            <p:ph type="pic" idx="1"/>
          </p:nvPr>
        </p:nvPicPr>
        <p:blipFill>
          <a:blip r:embed="rId2"/>
          <a:stretch/>
        </p:blipFill>
        <p:spPr>
          <a:xfrm>
            <a:off x="120650" y="1091009"/>
            <a:ext cx="11950700" cy="5228432"/>
          </a:xfrm>
          <a:noFill/>
        </p:spPr>
      </p:pic>
    </p:spTree>
    <p:extLst>
      <p:ext uri="{BB962C8B-B14F-4D97-AF65-F5344CB8AC3E}">
        <p14:creationId xmlns:p14="http://schemas.microsoft.com/office/powerpoint/2010/main" val="3776788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7E876E9A-8C02-C5A7-4ECF-4D4C5ED56925}"/>
              </a:ext>
            </a:extLst>
          </p:cNvPr>
          <p:cNvPicPr>
            <a:picLocks noGrp="1" noChangeAspect="1"/>
          </p:cNvPicPr>
          <p:nvPr>
            <p:ph type="pic" idx="1"/>
          </p:nvPr>
        </p:nvPicPr>
        <p:blipFill>
          <a:blip r:embed="rId2"/>
          <a:stretch/>
        </p:blipFill>
        <p:spPr>
          <a:xfrm>
            <a:off x="120650" y="911749"/>
            <a:ext cx="11950700" cy="5586953"/>
          </a:xfrm>
          <a:noFill/>
        </p:spPr>
      </p:pic>
    </p:spTree>
    <p:extLst>
      <p:ext uri="{BB962C8B-B14F-4D97-AF65-F5344CB8AC3E}">
        <p14:creationId xmlns:p14="http://schemas.microsoft.com/office/powerpoint/2010/main" val="3079440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4F0056F-FCD5-4AB0-E7A7-DBBE243ED222}"/>
              </a:ext>
            </a:extLst>
          </p:cNvPr>
          <p:cNvPicPr>
            <a:picLocks noGrp="1" noChangeAspect="1"/>
          </p:cNvPicPr>
          <p:nvPr>
            <p:ph type="pic" idx="1"/>
          </p:nvPr>
        </p:nvPicPr>
        <p:blipFill>
          <a:blip r:embed="rId2"/>
          <a:stretch/>
        </p:blipFill>
        <p:spPr>
          <a:xfrm>
            <a:off x="120650" y="971503"/>
            <a:ext cx="11950700" cy="5467444"/>
          </a:xfrm>
          <a:noFill/>
        </p:spPr>
      </p:pic>
    </p:spTree>
    <p:extLst>
      <p:ext uri="{BB962C8B-B14F-4D97-AF65-F5344CB8AC3E}">
        <p14:creationId xmlns:p14="http://schemas.microsoft.com/office/powerpoint/2010/main" val="3857987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2E9B79-CC83-0552-3662-35B75E4CC6BC}"/>
              </a:ext>
            </a:extLst>
          </p:cNvPr>
          <p:cNvSpPr>
            <a:spLocks noGrp="1"/>
          </p:cNvSpPr>
          <p:nvPr>
            <p:ph type="title"/>
          </p:nvPr>
        </p:nvSpPr>
        <p:spPr>
          <a:xfrm>
            <a:off x="581193" y="4693389"/>
            <a:ext cx="11029616" cy="566738"/>
          </a:xfrm>
        </p:spPr>
        <p:txBody>
          <a:bodyPr anchor="b">
            <a:normAutofit/>
          </a:bodyPr>
          <a:lstStyle/>
          <a:p>
            <a:r>
              <a:rPr lang="es-419" dirty="0"/>
              <a:t>Que necesitamos para trabajar con </a:t>
            </a:r>
            <a:r>
              <a:rPr lang="es-419" dirty="0" err="1"/>
              <a:t>react</a:t>
            </a:r>
            <a:r>
              <a:rPr lang="es-419" dirty="0"/>
              <a:t>?</a:t>
            </a:r>
            <a:endParaRPr lang="es-419"/>
          </a:p>
        </p:txBody>
      </p:sp>
      <p:pic>
        <p:nvPicPr>
          <p:cNvPr id="5" name="Marcador de contenido 4" descr="Icono&#10;&#10;Descripción generada automáticamente">
            <a:extLst>
              <a:ext uri="{FF2B5EF4-FFF2-40B4-BE49-F238E27FC236}">
                <a16:creationId xmlns:a16="http://schemas.microsoft.com/office/drawing/2014/main" id="{BD5CB7C6-98FE-73D5-72FB-2ED3BAB21266}"/>
              </a:ext>
            </a:extLst>
          </p:cNvPr>
          <p:cNvPicPr>
            <a:picLocks noGrp="1" noChangeAspect="1"/>
          </p:cNvPicPr>
          <p:nvPr>
            <p:ph type="pic" idx="1"/>
          </p:nvPr>
        </p:nvPicPr>
        <p:blipFill>
          <a:blip r:embed="rId2"/>
          <a:stretch/>
        </p:blipFill>
        <p:spPr>
          <a:xfrm>
            <a:off x="3321362" y="599725"/>
            <a:ext cx="5543769" cy="3557252"/>
          </a:xfrm>
          <a:noFill/>
        </p:spPr>
      </p:pic>
      <p:sp>
        <p:nvSpPr>
          <p:cNvPr id="10" name="Text Placeholder 3">
            <a:extLst>
              <a:ext uri="{FF2B5EF4-FFF2-40B4-BE49-F238E27FC236}">
                <a16:creationId xmlns:a16="http://schemas.microsoft.com/office/drawing/2014/main" id="{179DCBE2-63F8-3AA0-80A0-3E9800E707B3}"/>
              </a:ext>
            </a:extLst>
          </p:cNvPr>
          <p:cNvSpPr>
            <a:spLocks noGrp="1"/>
          </p:cNvSpPr>
          <p:nvPr>
            <p:ph type="body" sz="half" idx="2"/>
          </p:nvPr>
        </p:nvSpPr>
        <p:spPr>
          <a:xfrm>
            <a:off x="581192" y="5260127"/>
            <a:ext cx="11029617" cy="598671"/>
          </a:xfrm>
        </p:spPr>
        <p:txBody>
          <a:bodyPr/>
          <a:lstStyle/>
          <a:p>
            <a:endParaRPr lang="en-US"/>
          </a:p>
        </p:txBody>
      </p:sp>
    </p:spTree>
    <p:extLst>
      <p:ext uri="{BB962C8B-B14F-4D97-AF65-F5344CB8AC3E}">
        <p14:creationId xmlns:p14="http://schemas.microsoft.com/office/powerpoint/2010/main" val="1937591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16690-D0A0-6ACA-AD70-24646D460429}"/>
              </a:ext>
            </a:extLst>
          </p:cNvPr>
          <p:cNvSpPr>
            <a:spLocks noGrp="1"/>
          </p:cNvSpPr>
          <p:nvPr>
            <p:ph type="title"/>
          </p:nvPr>
        </p:nvSpPr>
        <p:spPr/>
        <p:txBody>
          <a:bodyPr/>
          <a:lstStyle/>
          <a:p>
            <a:pPr algn="ctr"/>
            <a:r>
              <a:rPr lang="es-419" dirty="0"/>
              <a:t>Descargar el archivo con la </a:t>
            </a:r>
            <a:r>
              <a:rPr lang="en-US" dirty="0"/>
              <a:t>version </a:t>
            </a:r>
            <a:r>
              <a:rPr lang="en-US" dirty="0" err="1"/>
              <a:t>reciente</a:t>
            </a:r>
            <a:r>
              <a:rPr lang="es-419" dirty="0"/>
              <a:t> y ejecutarlo</a:t>
            </a:r>
          </a:p>
        </p:txBody>
      </p:sp>
      <p:pic>
        <p:nvPicPr>
          <p:cNvPr id="5" name="Marcador de contenido 4">
            <a:extLst>
              <a:ext uri="{FF2B5EF4-FFF2-40B4-BE49-F238E27FC236}">
                <a16:creationId xmlns:a16="http://schemas.microsoft.com/office/drawing/2014/main" id="{EB78AA94-38A1-2BFF-E1CE-285DD624397B}"/>
              </a:ext>
            </a:extLst>
          </p:cNvPr>
          <p:cNvPicPr>
            <a:picLocks noGrp="1" noChangeAspect="1"/>
          </p:cNvPicPr>
          <p:nvPr>
            <p:ph idx="1"/>
          </p:nvPr>
        </p:nvPicPr>
        <p:blipFill>
          <a:blip r:embed="rId2"/>
          <a:stretch>
            <a:fillRect/>
          </a:stretch>
        </p:blipFill>
        <p:spPr>
          <a:xfrm>
            <a:off x="1952626" y="2181225"/>
            <a:ext cx="8067674" cy="3678238"/>
          </a:xfrm>
        </p:spPr>
      </p:pic>
      <p:sp>
        <p:nvSpPr>
          <p:cNvPr id="6" name="Flecha: hacia la izquierda 5">
            <a:hlinkClick r:id="rId3" tooltip="Link para descargar desde la página oficial "/>
            <a:extLst>
              <a:ext uri="{FF2B5EF4-FFF2-40B4-BE49-F238E27FC236}">
                <a16:creationId xmlns:a16="http://schemas.microsoft.com/office/drawing/2014/main" id="{103F5CDD-336E-89E8-58D4-8A645773CF97}"/>
              </a:ext>
            </a:extLst>
          </p:cNvPr>
          <p:cNvSpPr/>
          <p:nvPr/>
        </p:nvSpPr>
        <p:spPr>
          <a:xfrm>
            <a:off x="6772455" y="3277858"/>
            <a:ext cx="978408" cy="484632"/>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02023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E47E109C-666E-91F9-A397-96F1FBB646F2}"/>
              </a:ext>
            </a:extLst>
          </p:cNvPr>
          <p:cNvPicPr>
            <a:picLocks noGrp="1" noChangeAspect="1"/>
          </p:cNvPicPr>
          <p:nvPr>
            <p:ph type="pic" idx="1"/>
          </p:nvPr>
        </p:nvPicPr>
        <p:blipFill>
          <a:blip r:embed="rId2"/>
          <a:stretch/>
        </p:blipFill>
        <p:spPr>
          <a:xfrm>
            <a:off x="1996980" y="620713"/>
            <a:ext cx="8198040" cy="6169025"/>
          </a:xfrm>
          <a:noFill/>
        </p:spPr>
      </p:pic>
    </p:spTree>
    <p:extLst>
      <p:ext uri="{BB962C8B-B14F-4D97-AF65-F5344CB8AC3E}">
        <p14:creationId xmlns:p14="http://schemas.microsoft.com/office/powerpoint/2010/main" val="2924829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80341F56-CFE3-64C9-DB36-2A7874EE2F62}"/>
              </a:ext>
            </a:extLst>
          </p:cNvPr>
          <p:cNvPicPr>
            <a:picLocks noGrp="1" noChangeAspect="1"/>
          </p:cNvPicPr>
          <p:nvPr>
            <p:ph type="pic" idx="1"/>
          </p:nvPr>
        </p:nvPicPr>
        <p:blipFill>
          <a:blip r:embed="rId2"/>
          <a:stretch/>
        </p:blipFill>
        <p:spPr>
          <a:xfrm>
            <a:off x="2010552" y="620713"/>
            <a:ext cx="8170895" cy="6169025"/>
          </a:xfrm>
          <a:prstGeom prst="rect">
            <a:avLst/>
          </a:prstGeom>
          <a:noFill/>
        </p:spPr>
      </p:pic>
    </p:spTree>
    <p:extLst>
      <p:ext uri="{BB962C8B-B14F-4D97-AF65-F5344CB8AC3E}">
        <p14:creationId xmlns:p14="http://schemas.microsoft.com/office/powerpoint/2010/main" val="3008046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DEE185D-ECE6-4BFF-B7B0-353C06852311}"/>
              </a:ext>
            </a:extLst>
          </p:cNvPr>
          <p:cNvPicPr>
            <a:picLocks noGrp="1" noChangeAspect="1"/>
          </p:cNvPicPr>
          <p:nvPr>
            <p:ph type="pic" idx="1"/>
          </p:nvPr>
        </p:nvPicPr>
        <p:blipFill>
          <a:blip r:embed="rId2"/>
          <a:stretch/>
        </p:blipFill>
        <p:spPr>
          <a:xfrm>
            <a:off x="2037430" y="620713"/>
            <a:ext cx="8117139" cy="6169025"/>
          </a:xfrm>
          <a:noFill/>
        </p:spPr>
      </p:pic>
    </p:spTree>
    <p:extLst>
      <p:ext uri="{BB962C8B-B14F-4D97-AF65-F5344CB8AC3E}">
        <p14:creationId xmlns:p14="http://schemas.microsoft.com/office/powerpoint/2010/main" val="334111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872D974-2DE8-3EBD-73EE-426AA1005F5A}"/>
              </a:ext>
            </a:extLst>
          </p:cNvPr>
          <p:cNvSpPr>
            <a:spLocks noGrp="1"/>
          </p:cNvSpPr>
          <p:nvPr>
            <p:ph type="title"/>
          </p:nvPr>
        </p:nvSpPr>
        <p:spPr/>
        <p:txBody>
          <a:bodyPr/>
          <a:lstStyle/>
          <a:p>
            <a:pPr algn="ctr"/>
            <a:r>
              <a:rPr lang="es-419" dirty="0"/>
              <a:t>Empresas que están </a:t>
            </a:r>
            <a:r>
              <a:rPr lang="en-US" dirty="0" err="1"/>
              <a:t>utilizando</a:t>
            </a:r>
            <a:r>
              <a:rPr lang="en-US" dirty="0"/>
              <a:t> React?</a:t>
            </a:r>
            <a:endParaRPr lang="es-419" dirty="0"/>
          </a:p>
        </p:txBody>
      </p:sp>
      <p:pic>
        <p:nvPicPr>
          <p:cNvPr id="14" name="Marcador de contenido 13">
            <a:extLst>
              <a:ext uri="{FF2B5EF4-FFF2-40B4-BE49-F238E27FC236}">
                <a16:creationId xmlns:a16="http://schemas.microsoft.com/office/drawing/2014/main" id="{7096F223-C1C9-1CBB-116C-BE2293973CA0}"/>
              </a:ext>
            </a:extLst>
          </p:cNvPr>
          <p:cNvPicPr>
            <a:picLocks noGrp="1" noChangeAspect="1"/>
          </p:cNvPicPr>
          <p:nvPr>
            <p:ph idx="1"/>
          </p:nvPr>
        </p:nvPicPr>
        <p:blipFill>
          <a:blip r:embed="rId2"/>
          <a:stretch>
            <a:fillRect/>
          </a:stretch>
        </p:blipFill>
        <p:spPr>
          <a:xfrm>
            <a:off x="2173857" y="3567843"/>
            <a:ext cx="7315200" cy="1574202"/>
          </a:xfrm>
          <a:prstGeom prst="rect">
            <a:avLst/>
          </a:prstGeom>
        </p:spPr>
      </p:pic>
    </p:spTree>
    <p:extLst>
      <p:ext uri="{BB962C8B-B14F-4D97-AF65-F5344CB8AC3E}">
        <p14:creationId xmlns:p14="http://schemas.microsoft.com/office/powerpoint/2010/main" val="1116325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52298-2C5E-BC36-771F-9CCFC1A9D0FF}"/>
              </a:ext>
            </a:extLst>
          </p:cNvPr>
          <p:cNvSpPr>
            <a:spLocks noGrp="1"/>
          </p:cNvSpPr>
          <p:nvPr>
            <p:ph type="title"/>
          </p:nvPr>
        </p:nvSpPr>
        <p:spPr>
          <a:xfrm>
            <a:off x="581193" y="4693389"/>
            <a:ext cx="11029616" cy="566738"/>
          </a:xfrm>
        </p:spPr>
        <p:txBody>
          <a:bodyPr anchor="b">
            <a:normAutofit/>
          </a:bodyPr>
          <a:lstStyle/>
          <a:p>
            <a:r>
              <a:rPr lang="es-419"/>
              <a:t>importante</a:t>
            </a:r>
          </a:p>
        </p:txBody>
      </p:sp>
      <p:pic>
        <p:nvPicPr>
          <p:cNvPr id="7" name="Marcador de contenido 6">
            <a:extLst>
              <a:ext uri="{FF2B5EF4-FFF2-40B4-BE49-F238E27FC236}">
                <a16:creationId xmlns:a16="http://schemas.microsoft.com/office/drawing/2014/main" id="{04655D8E-6542-98BC-9396-35D60930527B}"/>
              </a:ext>
            </a:extLst>
          </p:cNvPr>
          <p:cNvPicPr>
            <a:picLocks noGrp="1" noChangeAspect="1"/>
          </p:cNvPicPr>
          <p:nvPr>
            <p:ph type="pic" idx="1"/>
          </p:nvPr>
        </p:nvPicPr>
        <p:blipFill>
          <a:blip r:embed="rId2"/>
          <a:stretch/>
        </p:blipFill>
        <p:spPr>
          <a:xfrm>
            <a:off x="3732377" y="999202"/>
            <a:ext cx="4727245" cy="3557252"/>
          </a:xfrm>
          <a:noFill/>
        </p:spPr>
      </p:pic>
      <p:sp>
        <p:nvSpPr>
          <p:cNvPr id="12" name="Text Placeholder 3">
            <a:extLst>
              <a:ext uri="{FF2B5EF4-FFF2-40B4-BE49-F238E27FC236}">
                <a16:creationId xmlns:a16="http://schemas.microsoft.com/office/drawing/2014/main" id="{470B7EFE-D24D-426B-0710-4864DD62E07D}"/>
              </a:ext>
            </a:extLst>
          </p:cNvPr>
          <p:cNvSpPr>
            <a:spLocks noGrp="1"/>
          </p:cNvSpPr>
          <p:nvPr>
            <p:ph type="body" sz="half" idx="2"/>
          </p:nvPr>
        </p:nvSpPr>
        <p:spPr>
          <a:xfrm>
            <a:off x="581192" y="5260127"/>
            <a:ext cx="11029617" cy="598671"/>
          </a:xfrm>
        </p:spPr>
        <p:txBody>
          <a:bodyPr/>
          <a:lstStyle/>
          <a:p>
            <a:endParaRPr lang="en-US"/>
          </a:p>
        </p:txBody>
      </p:sp>
    </p:spTree>
    <p:extLst>
      <p:ext uri="{BB962C8B-B14F-4D97-AF65-F5344CB8AC3E}">
        <p14:creationId xmlns:p14="http://schemas.microsoft.com/office/powerpoint/2010/main" val="2739758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58CF2-9393-4FF6-03E2-4BC97923EA7C}"/>
              </a:ext>
            </a:extLst>
          </p:cNvPr>
          <p:cNvSpPr>
            <a:spLocks noGrp="1"/>
          </p:cNvSpPr>
          <p:nvPr>
            <p:ph type="title"/>
          </p:nvPr>
        </p:nvSpPr>
        <p:spPr>
          <a:xfrm>
            <a:off x="581192" y="702156"/>
            <a:ext cx="11029616" cy="1013800"/>
          </a:xfrm>
        </p:spPr>
        <p:txBody>
          <a:bodyPr anchor="b">
            <a:normAutofit/>
          </a:bodyPr>
          <a:lstStyle/>
          <a:p>
            <a:r>
              <a:rPr lang="es-419" dirty="0"/>
              <a:t>De aquí es solo </a:t>
            </a:r>
            <a:r>
              <a:rPr lang="en-US" dirty="0"/>
              <a:t>next </a:t>
            </a:r>
            <a:r>
              <a:rPr lang="en-US" dirty="0" err="1"/>
              <a:t>next</a:t>
            </a:r>
            <a:r>
              <a:rPr lang="en-US" dirty="0"/>
              <a:t> </a:t>
            </a:r>
            <a:r>
              <a:rPr lang="en-US" dirty="0" err="1"/>
              <a:t>next</a:t>
            </a:r>
            <a:r>
              <a:rPr lang="en-US" dirty="0"/>
              <a:t>…</a:t>
            </a:r>
            <a:endParaRPr lang="es-419" dirty="0"/>
          </a:p>
        </p:txBody>
      </p:sp>
      <p:pic>
        <p:nvPicPr>
          <p:cNvPr id="5" name="Marcador de contenido 4">
            <a:extLst>
              <a:ext uri="{FF2B5EF4-FFF2-40B4-BE49-F238E27FC236}">
                <a16:creationId xmlns:a16="http://schemas.microsoft.com/office/drawing/2014/main" id="{EA4D418B-EC58-60B3-52A2-FEF7A4B85F8D}"/>
              </a:ext>
            </a:extLst>
          </p:cNvPr>
          <p:cNvPicPr>
            <a:picLocks noGrp="1" noChangeAspect="1"/>
          </p:cNvPicPr>
          <p:nvPr>
            <p:ph idx="1"/>
          </p:nvPr>
        </p:nvPicPr>
        <p:blipFill>
          <a:blip r:embed="rId2"/>
          <a:stretch>
            <a:fillRect/>
          </a:stretch>
        </p:blipFill>
        <p:spPr>
          <a:xfrm>
            <a:off x="3651944" y="2180496"/>
            <a:ext cx="4888110" cy="3678303"/>
          </a:xfrm>
          <a:noFill/>
        </p:spPr>
      </p:pic>
    </p:spTree>
    <p:extLst>
      <p:ext uri="{BB962C8B-B14F-4D97-AF65-F5344CB8AC3E}">
        <p14:creationId xmlns:p14="http://schemas.microsoft.com/office/powerpoint/2010/main" val="1728183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0607C0-4A8E-3811-D057-2585472E4783}"/>
              </a:ext>
            </a:extLst>
          </p:cNvPr>
          <p:cNvSpPr>
            <a:spLocks noGrp="1"/>
          </p:cNvSpPr>
          <p:nvPr>
            <p:ph type="title"/>
          </p:nvPr>
        </p:nvSpPr>
        <p:spPr/>
        <p:txBody>
          <a:bodyPr/>
          <a:lstStyle/>
          <a:p>
            <a:pPr algn="ctr"/>
            <a:r>
              <a:rPr lang="es-419" dirty="0"/>
              <a:t>Como verificar si tenemos </a:t>
            </a:r>
            <a:r>
              <a:rPr lang="es-419" dirty="0" err="1"/>
              <a:t>nodejs</a:t>
            </a:r>
            <a:r>
              <a:rPr lang="es-419" dirty="0"/>
              <a:t> en nuestra computadora</a:t>
            </a:r>
          </a:p>
        </p:txBody>
      </p:sp>
      <p:pic>
        <p:nvPicPr>
          <p:cNvPr id="5" name="Marcador de contenido 4">
            <a:extLst>
              <a:ext uri="{FF2B5EF4-FFF2-40B4-BE49-F238E27FC236}">
                <a16:creationId xmlns:a16="http://schemas.microsoft.com/office/drawing/2014/main" id="{7795B42F-C045-625F-9862-438A76FFDB0D}"/>
              </a:ext>
            </a:extLst>
          </p:cNvPr>
          <p:cNvPicPr>
            <a:picLocks noGrp="1" noChangeAspect="1"/>
          </p:cNvPicPr>
          <p:nvPr>
            <p:ph idx="1"/>
          </p:nvPr>
        </p:nvPicPr>
        <p:blipFill>
          <a:blip r:embed="rId2"/>
          <a:stretch>
            <a:fillRect/>
          </a:stretch>
        </p:blipFill>
        <p:spPr>
          <a:xfrm>
            <a:off x="480381" y="2297135"/>
            <a:ext cx="3503913" cy="3678238"/>
          </a:xfrm>
        </p:spPr>
      </p:pic>
      <p:pic>
        <p:nvPicPr>
          <p:cNvPr id="9" name="Imagen 8">
            <a:extLst>
              <a:ext uri="{FF2B5EF4-FFF2-40B4-BE49-F238E27FC236}">
                <a16:creationId xmlns:a16="http://schemas.microsoft.com/office/drawing/2014/main" id="{66095DF9-F813-3F99-0315-18130ACB6ED2}"/>
              </a:ext>
            </a:extLst>
          </p:cNvPr>
          <p:cNvPicPr>
            <a:picLocks noChangeAspect="1"/>
          </p:cNvPicPr>
          <p:nvPr/>
        </p:nvPicPr>
        <p:blipFill>
          <a:blip r:embed="rId3"/>
          <a:stretch>
            <a:fillRect/>
          </a:stretch>
        </p:blipFill>
        <p:spPr>
          <a:xfrm>
            <a:off x="4105105" y="2297135"/>
            <a:ext cx="7606514" cy="3678238"/>
          </a:xfrm>
          <a:prstGeom prst="rect">
            <a:avLst/>
          </a:prstGeom>
        </p:spPr>
      </p:pic>
      <p:sp>
        <p:nvSpPr>
          <p:cNvPr id="10" name="Flecha: hacia la izquierda 9" descr="Abrimos una terminal de cmd">
            <a:extLst>
              <a:ext uri="{FF2B5EF4-FFF2-40B4-BE49-F238E27FC236}">
                <a16:creationId xmlns:a16="http://schemas.microsoft.com/office/drawing/2014/main" id="{F7AF56A0-D0C2-CC47-1E3C-4C5D3202F31B}"/>
              </a:ext>
              <a:ext uri="{C183D7F6-B498-43B3-948B-1728B52AA6E4}">
                <adec:decorative xmlns:adec="http://schemas.microsoft.com/office/drawing/2017/decorative" val="0"/>
              </a:ext>
            </a:extLst>
          </p:cNvPr>
          <p:cNvSpPr/>
          <p:nvPr/>
        </p:nvSpPr>
        <p:spPr>
          <a:xfrm>
            <a:off x="2408349" y="5490741"/>
            <a:ext cx="978408" cy="484632"/>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 name="Flecha: hacia la izquierda 10">
            <a:extLst>
              <a:ext uri="{FF2B5EF4-FFF2-40B4-BE49-F238E27FC236}">
                <a16:creationId xmlns:a16="http://schemas.microsoft.com/office/drawing/2014/main" id="{F962F30C-2929-3782-751A-1238B08B57AE}"/>
              </a:ext>
            </a:extLst>
          </p:cNvPr>
          <p:cNvSpPr/>
          <p:nvPr/>
        </p:nvSpPr>
        <p:spPr>
          <a:xfrm>
            <a:off x="5213797" y="2474938"/>
            <a:ext cx="978408" cy="484632"/>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1585187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510150-DDF9-C8EF-0A96-D720071134B7}"/>
              </a:ext>
            </a:extLst>
          </p:cNvPr>
          <p:cNvSpPr>
            <a:spLocks noGrp="1"/>
          </p:cNvSpPr>
          <p:nvPr>
            <p:ph type="title"/>
          </p:nvPr>
        </p:nvSpPr>
        <p:spPr/>
        <p:txBody>
          <a:bodyPr/>
          <a:lstStyle/>
          <a:p>
            <a:pPr algn="ctr"/>
            <a:r>
              <a:rPr lang="es-419" dirty="0"/>
              <a:t>Página oficial de REact</a:t>
            </a:r>
          </a:p>
        </p:txBody>
      </p:sp>
      <p:pic>
        <p:nvPicPr>
          <p:cNvPr id="5" name="Marcador de contenido 4">
            <a:extLst>
              <a:ext uri="{FF2B5EF4-FFF2-40B4-BE49-F238E27FC236}">
                <a16:creationId xmlns:a16="http://schemas.microsoft.com/office/drawing/2014/main" id="{4F897150-17E6-B186-4203-78D76521227A}"/>
              </a:ext>
            </a:extLst>
          </p:cNvPr>
          <p:cNvPicPr>
            <a:picLocks noGrp="1" noChangeAspect="1"/>
          </p:cNvPicPr>
          <p:nvPr>
            <p:ph idx="1"/>
          </p:nvPr>
        </p:nvPicPr>
        <p:blipFill>
          <a:blip r:embed="rId2"/>
          <a:stretch>
            <a:fillRect/>
          </a:stretch>
        </p:blipFill>
        <p:spPr>
          <a:xfrm>
            <a:off x="2950700" y="2181225"/>
            <a:ext cx="6290600" cy="3678238"/>
          </a:xfrm>
        </p:spPr>
      </p:pic>
      <p:sp>
        <p:nvSpPr>
          <p:cNvPr id="6" name="Flecha: hacia la izquierda 5" descr="Abrimos una terminal de cmd">
            <a:hlinkClick r:id="rId3" tooltip="Link a la pagina oficial de React"/>
            <a:extLst>
              <a:ext uri="{FF2B5EF4-FFF2-40B4-BE49-F238E27FC236}">
                <a16:creationId xmlns:a16="http://schemas.microsoft.com/office/drawing/2014/main" id="{EA87BD27-265D-CD8B-9A97-6FB811733CF1}"/>
              </a:ext>
              <a:ext uri="{C183D7F6-B498-43B3-948B-1728B52AA6E4}">
                <adec:decorative xmlns:adec="http://schemas.microsoft.com/office/drawing/2017/decorative" val="0"/>
              </a:ext>
            </a:extLst>
          </p:cNvPr>
          <p:cNvSpPr/>
          <p:nvPr/>
        </p:nvSpPr>
        <p:spPr>
          <a:xfrm>
            <a:off x="8925059" y="3778028"/>
            <a:ext cx="978408" cy="484632"/>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4114232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4F601A0-BDA1-1265-D61F-81F9B19BB2A9}"/>
              </a:ext>
            </a:extLst>
          </p:cNvPr>
          <p:cNvPicPr>
            <a:picLocks noGrp="1" noChangeAspect="1"/>
          </p:cNvPicPr>
          <p:nvPr>
            <p:ph type="pic" idx="1"/>
          </p:nvPr>
        </p:nvPicPr>
        <p:blipFill>
          <a:blip r:embed="rId2"/>
          <a:stretch/>
        </p:blipFill>
        <p:spPr>
          <a:xfrm>
            <a:off x="120650" y="1180640"/>
            <a:ext cx="11950700" cy="5049171"/>
          </a:xfrm>
          <a:noFill/>
        </p:spPr>
      </p:pic>
    </p:spTree>
    <p:extLst>
      <p:ext uri="{BB962C8B-B14F-4D97-AF65-F5344CB8AC3E}">
        <p14:creationId xmlns:p14="http://schemas.microsoft.com/office/powerpoint/2010/main" val="1763173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3D9882C-7CBB-59B7-CE58-2CCD2B867BE3}"/>
              </a:ext>
            </a:extLst>
          </p:cNvPr>
          <p:cNvPicPr>
            <a:picLocks noGrp="1" noChangeAspect="1"/>
          </p:cNvPicPr>
          <p:nvPr>
            <p:ph type="pic" idx="1"/>
          </p:nvPr>
        </p:nvPicPr>
        <p:blipFill>
          <a:blip r:embed="rId2"/>
          <a:stretch/>
        </p:blipFill>
        <p:spPr>
          <a:xfrm>
            <a:off x="120650" y="1300147"/>
            <a:ext cx="11950700" cy="4810156"/>
          </a:xfrm>
          <a:noFill/>
        </p:spPr>
      </p:pic>
    </p:spTree>
    <p:extLst>
      <p:ext uri="{BB962C8B-B14F-4D97-AF65-F5344CB8AC3E}">
        <p14:creationId xmlns:p14="http://schemas.microsoft.com/office/powerpoint/2010/main" val="1832593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5A3D0CA-EF53-0411-4FEB-696C23620855}"/>
              </a:ext>
            </a:extLst>
          </p:cNvPr>
          <p:cNvPicPr>
            <a:picLocks noGrp="1" noChangeAspect="1"/>
          </p:cNvPicPr>
          <p:nvPr>
            <p:ph type="pic" idx="1"/>
          </p:nvPr>
        </p:nvPicPr>
        <p:blipFill>
          <a:blip r:embed="rId2"/>
          <a:stretch/>
        </p:blipFill>
        <p:spPr>
          <a:xfrm>
            <a:off x="120650" y="807181"/>
            <a:ext cx="11950700" cy="5796089"/>
          </a:xfrm>
          <a:noFill/>
        </p:spPr>
      </p:pic>
    </p:spTree>
    <p:extLst>
      <p:ext uri="{BB962C8B-B14F-4D97-AF65-F5344CB8AC3E}">
        <p14:creationId xmlns:p14="http://schemas.microsoft.com/office/powerpoint/2010/main" val="3231232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D1D31DD-D25F-0F4A-A452-E67930D9B7EC}"/>
              </a:ext>
            </a:extLst>
          </p:cNvPr>
          <p:cNvPicPr>
            <a:picLocks noGrp="1" noChangeAspect="1"/>
          </p:cNvPicPr>
          <p:nvPr>
            <p:ph type="pic" idx="1"/>
          </p:nvPr>
        </p:nvPicPr>
        <p:blipFill>
          <a:blip r:embed="rId2"/>
          <a:stretch/>
        </p:blipFill>
        <p:spPr>
          <a:xfrm>
            <a:off x="120650" y="1061134"/>
            <a:ext cx="11950700" cy="5288183"/>
          </a:xfrm>
          <a:noFill/>
        </p:spPr>
      </p:pic>
    </p:spTree>
    <p:extLst>
      <p:ext uri="{BB962C8B-B14F-4D97-AF65-F5344CB8AC3E}">
        <p14:creationId xmlns:p14="http://schemas.microsoft.com/office/powerpoint/2010/main" val="3206404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1D8CBC-02A8-687A-6967-314AA5862F05}"/>
              </a:ext>
            </a:extLst>
          </p:cNvPr>
          <p:cNvSpPr>
            <a:spLocks noGrp="1"/>
          </p:cNvSpPr>
          <p:nvPr>
            <p:ph type="title"/>
          </p:nvPr>
        </p:nvSpPr>
        <p:spPr>
          <a:xfrm>
            <a:off x="581192" y="5262296"/>
            <a:ext cx="4909445" cy="689514"/>
          </a:xfrm>
        </p:spPr>
        <p:txBody>
          <a:bodyPr anchor="ctr">
            <a:normAutofit/>
          </a:bodyPr>
          <a:lstStyle/>
          <a:p>
            <a:pPr>
              <a:lnSpc>
                <a:spcPct val="90000"/>
              </a:lnSpc>
            </a:pPr>
            <a:r>
              <a:rPr lang="es-419" dirty="0"/>
              <a:t>No necesariamente se tiene que usar siempre</a:t>
            </a:r>
            <a:endParaRPr lang="es-419"/>
          </a:p>
        </p:txBody>
      </p:sp>
      <p:pic>
        <p:nvPicPr>
          <p:cNvPr id="5" name="Marcador de contenido 4">
            <a:extLst>
              <a:ext uri="{FF2B5EF4-FFF2-40B4-BE49-F238E27FC236}">
                <a16:creationId xmlns:a16="http://schemas.microsoft.com/office/drawing/2014/main" id="{ACFFD11B-7482-78F8-996C-BBDBEC33A3A2}"/>
              </a:ext>
            </a:extLst>
          </p:cNvPr>
          <p:cNvPicPr>
            <a:picLocks noGrp="1" noChangeAspect="1"/>
          </p:cNvPicPr>
          <p:nvPr>
            <p:ph idx="1"/>
          </p:nvPr>
        </p:nvPicPr>
        <p:blipFill>
          <a:blip r:embed="rId2"/>
          <a:stretch>
            <a:fillRect/>
          </a:stretch>
        </p:blipFill>
        <p:spPr>
          <a:xfrm>
            <a:off x="1523802" y="601200"/>
            <a:ext cx="9140868" cy="4204800"/>
          </a:xfrm>
          <a:noFill/>
        </p:spPr>
      </p:pic>
      <p:sp>
        <p:nvSpPr>
          <p:cNvPr id="10" name="Text Placeholder 3">
            <a:extLst>
              <a:ext uri="{FF2B5EF4-FFF2-40B4-BE49-F238E27FC236}">
                <a16:creationId xmlns:a16="http://schemas.microsoft.com/office/drawing/2014/main" id="{ED76B941-6052-BAD7-7D64-5E735240138A}"/>
              </a:ext>
            </a:extLst>
          </p:cNvPr>
          <p:cNvSpPr>
            <a:spLocks noGrp="1"/>
          </p:cNvSpPr>
          <p:nvPr>
            <p:ph type="body" sz="half" idx="2"/>
          </p:nvPr>
        </p:nvSpPr>
        <p:spPr>
          <a:xfrm>
            <a:off x="5740823" y="5262296"/>
            <a:ext cx="5869987" cy="689515"/>
          </a:xfrm>
        </p:spPr>
        <p:txBody>
          <a:bodyPr/>
          <a:lstStyle/>
          <a:p>
            <a:endParaRPr lang="en-US"/>
          </a:p>
        </p:txBody>
      </p:sp>
    </p:spTree>
    <p:extLst>
      <p:ext uri="{BB962C8B-B14F-4D97-AF65-F5344CB8AC3E}">
        <p14:creationId xmlns:p14="http://schemas.microsoft.com/office/powerpoint/2010/main" val="2796755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794EDA-B3D9-AEA8-36F8-CF3ECA193019}"/>
              </a:ext>
            </a:extLst>
          </p:cNvPr>
          <p:cNvSpPr>
            <a:spLocks noGrp="1"/>
          </p:cNvSpPr>
          <p:nvPr>
            <p:ph type="title"/>
          </p:nvPr>
        </p:nvSpPr>
        <p:spPr>
          <a:xfrm>
            <a:off x="581192" y="702156"/>
            <a:ext cx="11029616" cy="1013800"/>
          </a:xfrm>
        </p:spPr>
        <p:txBody>
          <a:bodyPr anchor="b">
            <a:normAutofit/>
          </a:bodyPr>
          <a:lstStyle/>
          <a:p>
            <a:r>
              <a:rPr lang="es-419" dirty="0"/>
              <a:t>Ejemplo</a:t>
            </a:r>
            <a:endParaRPr lang="es-419"/>
          </a:p>
        </p:txBody>
      </p:sp>
      <p:pic>
        <p:nvPicPr>
          <p:cNvPr id="5" name="Marcador de contenido 4">
            <a:extLst>
              <a:ext uri="{FF2B5EF4-FFF2-40B4-BE49-F238E27FC236}">
                <a16:creationId xmlns:a16="http://schemas.microsoft.com/office/drawing/2014/main" id="{B9D01190-3291-EB61-D6DF-7026AB8D553A}"/>
              </a:ext>
            </a:extLst>
          </p:cNvPr>
          <p:cNvPicPr>
            <a:picLocks noGrp="1" noChangeAspect="1"/>
          </p:cNvPicPr>
          <p:nvPr>
            <p:ph idx="1"/>
          </p:nvPr>
        </p:nvPicPr>
        <p:blipFill>
          <a:blip r:embed="rId2"/>
          <a:stretch>
            <a:fillRect/>
          </a:stretch>
        </p:blipFill>
        <p:spPr>
          <a:xfrm>
            <a:off x="581192" y="3344084"/>
            <a:ext cx="11029615" cy="1351127"/>
          </a:xfrm>
          <a:noFill/>
        </p:spPr>
      </p:pic>
    </p:spTree>
    <p:extLst>
      <p:ext uri="{BB962C8B-B14F-4D97-AF65-F5344CB8AC3E}">
        <p14:creationId xmlns:p14="http://schemas.microsoft.com/office/powerpoint/2010/main" val="22809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0B4CA8D6-B2C6-A773-BCB0-DE17FCB58299}"/>
              </a:ext>
            </a:extLst>
          </p:cNvPr>
          <p:cNvPicPr>
            <a:picLocks noGrp="1" noChangeAspect="1"/>
          </p:cNvPicPr>
          <p:nvPr>
            <p:ph type="pic" idx="1"/>
          </p:nvPr>
        </p:nvPicPr>
        <p:blipFill>
          <a:blip r:embed="rId2"/>
          <a:stretch/>
        </p:blipFill>
        <p:spPr>
          <a:xfrm>
            <a:off x="120650" y="1524223"/>
            <a:ext cx="11950700" cy="4362004"/>
          </a:xfrm>
          <a:prstGeom prst="rect">
            <a:avLst/>
          </a:prstGeom>
          <a:noFill/>
        </p:spPr>
      </p:pic>
    </p:spTree>
    <p:extLst>
      <p:ext uri="{BB962C8B-B14F-4D97-AF65-F5344CB8AC3E}">
        <p14:creationId xmlns:p14="http://schemas.microsoft.com/office/powerpoint/2010/main" val="2346287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02A8EA2-46E1-8034-4CE2-90E7B8B83FC2}"/>
              </a:ext>
            </a:extLst>
          </p:cNvPr>
          <p:cNvPicPr>
            <a:picLocks noGrp="1" noChangeAspect="1"/>
          </p:cNvPicPr>
          <p:nvPr>
            <p:ph type="pic" idx="1"/>
          </p:nvPr>
        </p:nvPicPr>
        <p:blipFill>
          <a:blip r:embed="rId2"/>
          <a:stretch/>
        </p:blipFill>
        <p:spPr>
          <a:xfrm>
            <a:off x="120650" y="1150764"/>
            <a:ext cx="11950700" cy="5108922"/>
          </a:xfrm>
          <a:noFill/>
        </p:spPr>
      </p:pic>
    </p:spTree>
    <p:extLst>
      <p:ext uri="{BB962C8B-B14F-4D97-AF65-F5344CB8AC3E}">
        <p14:creationId xmlns:p14="http://schemas.microsoft.com/office/powerpoint/2010/main" val="4180395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3B654CFB-D84D-CDC7-522B-E1CFBB9EEC5C}"/>
              </a:ext>
            </a:extLst>
          </p:cNvPr>
          <p:cNvPicPr>
            <a:picLocks noGrp="1" noChangeAspect="1"/>
          </p:cNvPicPr>
          <p:nvPr>
            <p:ph type="pic" idx="1"/>
          </p:nvPr>
        </p:nvPicPr>
        <p:blipFill>
          <a:blip r:embed="rId2"/>
          <a:stretch/>
        </p:blipFill>
        <p:spPr>
          <a:xfrm>
            <a:off x="120650" y="1031256"/>
            <a:ext cx="11950700" cy="5347938"/>
          </a:xfrm>
          <a:noFill/>
        </p:spPr>
      </p:pic>
    </p:spTree>
    <p:extLst>
      <p:ext uri="{BB962C8B-B14F-4D97-AF65-F5344CB8AC3E}">
        <p14:creationId xmlns:p14="http://schemas.microsoft.com/office/powerpoint/2010/main" val="954890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C35BBFE-E5A7-5734-726F-E895FA8BB897}"/>
              </a:ext>
            </a:extLst>
          </p:cNvPr>
          <p:cNvPicPr>
            <a:picLocks noGrp="1" noChangeAspect="1"/>
          </p:cNvPicPr>
          <p:nvPr>
            <p:ph type="pic" idx="1"/>
          </p:nvPr>
        </p:nvPicPr>
        <p:blipFill>
          <a:blip r:embed="rId2"/>
          <a:stretch/>
        </p:blipFill>
        <p:spPr>
          <a:xfrm>
            <a:off x="120650" y="1330025"/>
            <a:ext cx="11950700" cy="4750401"/>
          </a:xfrm>
          <a:noFill/>
        </p:spPr>
      </p:pic>
    </p:spTree>
    <p:extLst>
      <p:ext uri="{BB962C8B-B14F-4D97-AF65-F5344CB8AC3E}">
        <p14:creationId xmlns:p14="http://schemas.microsoft.com/office/powerpoint/2010/main" val="2305696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A981380-C60B-E398-E497-8D332626327F}"/>
              </a:ext>
            </a:extLst>
          </p:cNvPr>
          <p:cNvPicPr>
            <a:picLocks noGrp="1" noChangeAspect="1"/>
          </p:cNvPicPr>
          <p:nvPr>
            <p:ph type="pic" idx="1"/>
          </p:nvPr>
        </p:nvPicPr>
        <p:blipFill>
          <a:blip r:embed="rId2"/>
          <a:stretch/>
        </p:blipFill>
        <p:spPr>
          <a:xfrm>
            <a:off x="120650" y="747428"/>
            <a:ext cx="11950700" cy="5915595"/>
          </a:xfrm>
          <a:noFill/>
        </p:spPr>
      </p:pic>
    </p:spTree>
    <p:extLst>
      <p:ext uri="{BB962C8B-B14F-4D97-AF65-F5344CB8AC3E}">
        <p14:creationId xmlns:p14="http://schemas.microsoft.com/office/powerpoint/2010/main" val="3356633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D648C98-9D7F-C7E0-09A1-D00EDC434184}"/>
              </a:ext>
            </a:extLst>
          </p:cNvPr>
          <p:cNvPicPr>
            <a:picLocks noGrp="1" noChangeAspect="1"/>
          </p:cNvPicPr>
          <p:nvPr>
            <p:ph type="pic" idx="1"/>
          </p:nvPr>
        </p:nvPicPr>
        <p:blipFill>
          <a:blip r:embed="rId2"/>
          <a:stretch/>
        </p:blipFill>
        <p:spPr>
          <a:xfrm>
            <a:off x="120650" y="896811"/>
            <a:ext cx="11950700" cy="5616828"/>
          </a:xfrm>
          <a:noFill/>
        </p:spPr>
      </p:pic>
    </p:spTree>
    <p:extLst>
      <p:ext uri="{BB962C8B-B14F-4D97-AF65-F5344CB8AC3E}">
        <p14:creationId xmlns:p14="http://schemas.microsoft.com/office/powerpoint/2010/main" val="3932085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094B877-7E25-C49C-008B-482D8C98C80A}"/>
              </a:ext>
            </a:extLst>
          </p:cNvPr>
          <p:cNvPicPr>
            <a:picLocks noGrp="1" noChangeAspect="1"/>
          </p:cNvPicPr>
          <p:nvPr>
            <p:ph type="pic" idx="1"/>
          </p:nvPr>
        </p:nvPicPr>
        <p:blipFill>
          <a:blip r:embed="rId2"/>
          <a:stretch/>
        </p:blipFill>
        <p:spPr>
          <a:xfrm>
            <a:off x="120650" y="1374840"/>
            <a:ext cx="11950700" cy="4660771"/>
          </a:xfrm>
          <a:noFill/>
        </p:spPr>
      </p:pic>
    </p:spTree>
    <p:extLst>
      <p:ext uri="{BB962C8B-B14F-4D97-AF65-F5344CB8AC3E}">
        <p14:creationId xmlns:p14="http://schemas.microsoft.com/office/powerpoint/2010/main" val="2403604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55F94E4-88FB-EC0F-6461-17856BA1646B}"/>
              </a:ext>
            </a:extLst>
          </p:cNvPr>
          <p:cNvPicPr>
            <a:picLocks noGrp="1" noChangeAspect="1"/>
          </p:cNvPicPr>
          <p:nvPr>
            <p:ph type="pic" idx="1"/>
          </p:nvPr>
        </p:nvPicPr>
        <p:blipFill>
          <a:blip r:embed="rId2"/>
          <a:stretch/>
        </p:blipFill>
        <p:spPr>
          <a:xfrm>
            <a:off x="120650" y="1076072"/>
            <a:ext cx="11950700" cy="5258307"/>
          </a:xfrm>
          <a:noFill/>
        </p:spPr>
      </p:pic>
    </p:spTree>
    <p:extLst>
      <p:ext uri="{BB962C8B-B14F-4D97-AF65-F5344CB8AC3E}">
        <p14:creationId xmlns:p14="http://schemas.microsoft.com/office/powerpoint/2010/main" val="3653269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FDC1899-4980-EB85-4684-6C6E8393FF3B}"/>
              </a:ext>
            </a:extLst>
          </p:cNvPr>
          <p:cNvPicPr>
            <a:picLocks noGrp="1" noChangeAspect="1"/>
          </p:cNvPicPr>
          <p:nvPr>
            <p:ph type="pic" idx="1"/>
          </p:nvPr>
        </p:nvPicPr>
        <p:blipFill>
          <a:blip r:embed="rId2"/>
          <a:stretch/>
        </p:blipFill>
        <p:spPr>
          <a:xfrm>
            <a:off x="120650" y="732488"/>
            <a:ext cx="11950700" cy="5945474"/>
          </a:xfrm>
          <a:noFill/>
        </p:spPr>
      </p:pic>
    </p:spTree>
    <p:extLst>
      <p:ext uri="{BB962C8B-B14F-4D97-AF65-F5344CB8AC3E}">
        <p14:creationId xmlns:p14="http://schemas.microsoft.com/office/powerpoint/2010/main" val="1250009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6302E2B3-E01F-E251-C56E-710E7D5A0BB9}"/>
              </a:ext>
            </a:extLst>
          </p:cNvPr>
          <p:cNvPicPr>
            <a:picLocks noGrp="1" noChangeAspect="1"/>
          </p:cNvPicPr>
          <p:nvPr>
            <p:ph type="pic" idx="1"/>
          </p:nvPr>
        </p:nvPicPr>
        <p:blipFill>
          <a:blip r:embed="rId2"/>
          <a:stretch/>
        </p:blipFill>
        <p:spPr>
          <a:xfrm>
            <a:off x="120650" y="1240394"/>
            <a:ext cx="11950700" cy="4929662"/>
          </a:xfrm>
          <a:noFill/>
        </p:spPr>
      </p:pic>
    </p:spTree>
    <p:extLst>
      <p:ext uri="{BB962C8B-B14F-4D97-AF65-F5344CB8AC3E}">
        <p14:creationId xmlns:p14="http://schemas.microsoft.com/office/powerpoint/2010/main" val="1785474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EF14C64C-7DCD-F749-0B84-1B2783C94F7B}"/>
              </a:ext>
            </a:extLst>
          </p:cNvPr>
          <p:cNvPicPr>
            <a:picLocks noGrp="1" noChangeAspect="1"/>
          </p:cNvPicPr>
          <p:nvPr>
            <p:ph type="pic" idx="1"/>
          </p:nvPr>
        </p:nvPicPr>
        <p:blipFill rotWithShape="1">
          <a:blip r:embed="rId2"/>
          <a:srcRect l="658" r="18948" b="1"/>
          <a:stretch/>
        </p:blipFill>
        <p:spPr>
          <a:xfrm>
            <a:off x="120650" y="620713"/>
            <a:ext cx="11950700" cy="6169025"/>
          </a:xfrm>
          <a:noFill/>
        </p:spPr>
      </p:pic>
    </p:spTree>
    <p:extLst>
      <p:ext uri="{BB962C8B-B14F-4D97-AF65-F5344CB8AC3E}">
        <p14:creationId xmlns:p14="http://schemas.microsoft.com/office/powerpoint/2010/main" val="1067094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contenido 12">
            <a:extLst>
              <a:ext uri="{FF2B5EF4-FFF2-40B4-BE49-F238E27FC236}">
                <a16:creationId xmlns:a16="http://schemas.microsoft.com/office/drawing/2014/main" id="{8DA0A559-1C53-2586-C3FE-1DC365833BA0}"/>
              </a:ext>
            </a:extLst>
          </p:cNvPr>
          <p:cNvPicPr>
            <a:picLocks noGrp="1" noChangeAspect="1"/>
          </p:cNvPicPr>
          <p:nvPr>
            <p:ph type="pic" idx="1"/>
          </p:nvPr>
        </p:nvPicPr>
        <p:blipFill>
          <a:blip r:embed="rId2"/>
          <a:stretch/>
        </p:blipFill>
        <p:spPr>
          <a:xfrm>
            <a:off x="120650" y="851996"/>
            <a:ext cx="11950700" cy="5706459"/>
          </a:xfrm>
          <a:noFill/>
        </p:spPr>
      </p:pic>
    </p:spTree>
    <p:extLst>
      <p:ext uri="{BB962C8B-B14F-4D97-AF65-F5344CB8AC3E}">
        <p14:creationId xmlns:p14="http://schemas.microsoft.com/office/powerpoint/2010/main" val="12852392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0D63C2B-2FD9-28E4-CE9C-8657EF594052}"/>
              </a:ext>
            </a:extLst>
          </p:cNvPr>
          <p:cNvPicPr>
            <a:picLocks noGrp="1" noChangeAspect="1"/>
          </p:cNvPicPr>
          <p:nvPr>
            <p:ph type="pic" idx="1"/>
          </p:nvPr>
        </p:nvPicPr>
        <p:blipFill>
          <a:blip r:embed="rId2"/>
          <a:stretch/>
        </p:blipFill>
        <p:spPr>
          <a:xfrm>
            <a:off x="120650" y="1061134"/>
            <a:ext cx="11950700" cy="5288183"/>
          </a:xfrm>
          <a:noFill/>
        </p:spPr>
      </p:pic>
    </p:spTree>
    <p:extLst>
      <p:ext uri="{BB962C8B-B14F-4D97-AF65-F5344CB8AC3E}">
        <p14:creationId xmlns:p14="http://schemas.microsoft.com/office/powerpoint/2010/main" val="296798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3F1EB348-E147-669B-B190-C509D130C2D8}"/>
              </a:ext>
            </a:extLst>
          </p:cNvPr>
          <p:cNvPicPr>
            <a:picLocks noGrp="1" noChangeAspect="1"/>
          </p:cNvPicPr>
          <p:nvPr>
            <p:ph type="pic" idx="1"/>
          </p:nvPr>
        </p:nvPicPr>
        <p:blipFill rotWithShape="1">
          <a:blip r:embed="rId2"/>
          <a:srcRect r="2223" b="1"/>
          <a:stretch/>
        </p:blipFill>
        <p:spPr>
          <a:xfrm>
            <a:off x="20" y="10"/>
            <a:ext cx="12191980" cy="6857990"/>
          </a:xfrm>
          <a:noFill/>
        </p:spPr>
      </p:pic>
    </p:spTree>
    <p:extLst>
      <p:ext uri="{BB962C8B-B14F-4D97-AF65-F5344CB8AC3E}">
        <p14:creationId xmlns:p14="http://schemas.microsoft.com/office/powerpoint/2010/main" val="3354516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C7A649B-D6C1-1E66-C61B-2160F87D9A0E}"/>
              </a:ext>
            </a:extLst>
          </p:cNvPr>
          <p:cNvPicPr>
            <a:picLocks noGrp="1" noChangeAspect="1"/>
          </p:cNvPicPr>
          <p:nvPr>
            <p:ph type="pic" idx="1"/>
          </p:nvPr>
        </p:nvPicPr>
        <p:blipFill>
          <a:blip r:embed="rId2"/>
          <a:stretch/>
        </p:blipFill>
        <p:spPr>
          <a:xfrm>
            <a:off x="120650" y="672735"/>
            <a:ext cx="11950700" cy="6064980"/>
          </a:xfrm>
          <a:noFill/>
        </p:spPr>
      </p:pic>
    </p:spTree>
    <p:extLst>
      <p:ext uri="{BB962C8B-B14F-4D97-AF65-F5344CB8AC3E}">
        <p14:creationId xmlns:p14="http://schemas.microsoft.com/office/powerpoint/2010/main" val="28929087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D25B66D-12D4-6B60-1387-DD3D7661BBCE}"/>
              </a:ext>
            </a:extLst>
          </p:cNvPr>
          <p:cNvPicPr>
            <a:picLocks noGrp="1" noChangeAspect="1"/>
          </p:cNvPicPr>
          <p:nvPr>
            <p:ph type="pic" idx="1"/>
          </p:nvPr>
        </p:nvPicPr>
        <p:blipFill>
          <a:blip r:embed="rId2"/>
          <a:stretch/>
        </p:blipFill>
        <p:spPr>
          <a:xfrm>
            <a:off x="120650" y="1046194"/>
            <a:ext cx="11950700" cy="5318062"/>
          </a:xfrm>
          <a:noFill/>
        </p:spPr>
      </p:pic>
    </p:spTree>
    <p:extLst>
      <p:ext uri="{BB962C8B-B14F-4D97-AF65-F5344CB8AC3E}">
        <p14:creationId xmlns:p14="http://schemas.microsoft.com/office/powerpoint/2010/main" val="2464032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D83A5E4-0265-A33D-7B70-C2DCFC654D4A}"/>
              </a:ext>
            </a:extLst>
          </p:cNvPr>
          <p:cNvPicPr>
            <a:picLocks noGrp="1" noChangeAspect="1"/>
          </p:cNvPicPr>
          <p:nvPr>
            <p:ph type="pic" idx="1"/>
          </p:nvPr>
        </p:nvPicPr>
        <p:blipFill>
          <a:blip r:embed="rId2"/>
          <a:stretch/>
        </p:blipFill>
        <p:spPr>
          <a:xfrm>
            <a:off x="120650" y="1046194"/>
            <a:ext cx="11950700" cy="5318062"/>
          </a:xfrm>
          <a:noFill/>
        </p:spPr>
      </p:pic>
    </p:spTree>
    <p:extLst>
      <p:ext uri="{BB962C8B-B14F-4D97-AF65-F5344CB8AC3E}">
        <p14:creationId xmlns:p14="http://schemas.microsoft.com/office/powerpoint/2010/main" val="3786246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7186658-4238-4B83-0947-022ABC091BF0}"/>
              </a:ext>
            </a:extLst>
          </p:cNvPr>
          <p:cNvPicPr>
            <a:picLocks noGrp="1" noChangeAspect="1"/>
          </p:cNvPicPr>
          <p:nvPr>
            <p:ph type="pic" idx="1"/>
          </p:nvPr>
        </p:nvPicPr>
        <p:blipFill>
          <a:blip r:embed="rId2"/>
          <a:stretch/>
        </p:blipFill>
        <p:spPr>
          <a:xfrm>
            <a:off x="120650" y="986441"/>
            <a:ext cx="11950700" cy="5437568"/>
          </a:xfrm>
          <a:noFill/>
        </p:spPr>
      </p:pic>
    </p:spTree>
    <p:extLst>
      <p:ext uri="{BB962C8B-B14F-4D97-AF65-F5344CB8AC3E}">
        <p14:creationId xmlns:p14="http://schemas.microsoft.com/office/powerpoint/2010/main" val="921996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0477AD4-2F7B-88B5-705C-258010663505}"/>
              </a:ext>
            </a:extLst>
          </p:cNvPr>
          <p:cNvPicPr>
            <a:picLocks noGrp="1" noChangeAspect="1"/>
          </p:cNvPicPr>
          <p:nvPr>
            <p:ph type="pic" idx="1"/>
          </p:nvPr>
        </p:nvPicPr>
        <p:blipFill>
          <a:blip r:embed="rId2"/>
          <a:stretch/>
        </p:blipFill>
        <p:spPr>
          <a:xfrm>
            <a:off x="120650" y="1255332"/>
            <a:ext cx="11950700" cy="4899786"/>
          </a:xfrm>
          <a:noFill/>
        </p:spPr>
      </p:pic>
    </p:spTree>
    <p:extLst>
      <p:ext uri="{BB962C8B-B14F-4D97-AF65-F5344CB8AC3E}">
        <p14:creationId xmlns:p14="http://schemas.microsoft.com/office/powerpoint/2010/main" val="35688744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6707622-318B-91C8-7128-688944D8531F}"/>
              </a:ext>
            </a:extLst>
          </p:cNvPr>
          <p:cNvPicPr>
            <a:picLocks noGrp="1" noChangeAspect="1"/>
          </p:cNvPicPr>
          <p:nvPr>
            <p:ph type="pic" idx="1"/>
          </p:nvPr>
        </p:nvPicPr>
        <p:blipFill rotWithShape="1">
          <a:blip r:embed="rId2"/>
          <a:srcRect r="1" b="3061"/>
          <a:stretch/>
        </p:blipFill>
        <p:spPr>
          <a:xfrm>
            <a:off x="120650" y="620713"/>
            <a:ext cx="11950700" cy="6169025"/>
          </a:xfrm>
          <a:noFill/>
        </p:spPr>
      </p:pic>
    </p:spTree>
    <p:extLst>
      <p:ext uri="{BB962C8B-B14F-4D97-AF65-F5344CB8AC3E}">
        <p14:creationId xmlns:p14="http://schemas.microsoft.com/office/powerpoint/2010/main" val="4286611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48AC04E-1DFC-A178-8C67-C8C4742D1D21}"/>
              </a:ext>
            </a:extLst>
          </p:cNvPr>
          <p:cNvPicPr>
            <a:picLocks noGrp="1" noChangeAspect="1"/>
          </p:cNvPicPr>
          <p:nvPr>
            <p:ph type="pic" idx="1"/>
          </p:nvPr>
        </p:nvPicPr>
        <p:blipFill>
          <a:blip r:embed="rId2"/>
          <a:stretch/>
        </p:blipFill>
        <p:spPr>
          <a:xfrm>
            <a:off x="120650" y="956564"/>
            <a:ext cx="11950700" cy="5497322"/>
          </a:xfrm>
          <a:noFill/>
        </p:spPr>
      </p:pic>
    </p:spTree>
    <p:extLst>
      <p:ext uri="{BB962C8B-B14F-4D97-AF65-F5344CB8AC3E}">
        <p14:creationId xmlns:p14="http://schemas.microsoft.com/office/powerpoint/2010/main" val="25251791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389DDF6-5745-0215-C6E3-444CFF93782F}"/>
              </a:ext>
            </a:extLst>
          </p:cNvPr>
          <p:cNvPicPr>
            <a:picLocks noGrp="1" noChangeAspect="1"/>
          </p:cNvPicPr>
          <p:nvPr>
            <p:ph type="pic" idx="1"/>
          </p:nvPr>
        </p:nvPicPr>
        <p:blipFill>
          <a:blip r:embed="rId2"/>
          <a:stretch/>
        </p:blipFill>
        <p:spPr>
          <a:xfrm>
            <a:off x="120650" y="986441"/>
            <a:ext cx="11950700" cy="5437568"/>
          </a:xfrm>
          <a:noFill/>
        </p:spPr>
      </p:pic>
    </p:spTree>
    <p:extLst>
      <p:ext uri="{BB962C8B-B14F-4D97-AF65-F5344CB8AC3E}">
        <p14:creationId xmlns:p14="http://schemas.microsoft.com/office/powerpoint/2010/main" val="23586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695A1-A819-496A-DA20-A805D72A10DD}"/>
              </a:ext>
            </a:extLst>
          </p:cNvPr>
          <p:cNvSpPr>
            <a:spLocks noGrp="1"/>
          </p:cNvSpPr>
          <p:nvPr>
            <p:ph type="title"/>
          </p:nvPr>
        </p:nvSpPr>
        <p:spPr>
          <a:xfrm>
            <a:off x="581192" y="5262296"/>
            <a:ext cx="4909445" cy="689514"/>
          </a:xfrm>
        </p:spPr>
        <p:txBody>
          <a:bodyPr anchor="ctr">
            <a:normAutofit/>
          </a:bodyPr>
          <a:lstStyle/>
          <a:p>
            <a:pPr>
              <a:lnSpc>
                <a:spcPct val="90000"/>
              </a:lnSpc>
            </a:pPr>
            <a:r>
              <a:rPr lang="en-US" dirty="0" err="1"/>
              <a:t>Conocimientos</a:t>
            </a:r>
            <a:r>
              <a:rPr lang="en-US" dirty="0"/>
              <a:t> </a:t>
            </a:r>
            <a:r>
              <a:rPr lang="en-US" dirty="0" err="1"/>
              <a:t>Necesarios</a:t>
            </a:r>
            <a:r>
              <a:rPr lang="en-US" dirty="0"/>
              <a:t> para </a:t>
            </a:r>
            <a:r>
              <a:rPr lang="en-US" dirty="0" err="1"/>
              <a:t>trabajar</a:t>
            </a:r>
            <a:r>
              <a:rPr lang="en-US" dirty="0"/>
              <a:t> con React </a:t>
            </a:r>
            <a:endParaRPr lang="es-419"/>
          </a:p>
        </p:txBody>
      </p:sp>
      <p:pic>
        <p:nvPicPr>
          <p:cNvPr id="4" name="Marcador de contenido 3">
            <a:extLst>
              <a:ext uri="{FF2B5EF4-FFF2-40B4-BE49-F238E27FC236}">
                <a16:creationId xmlns:a16="http://schemas.microsoft.com/office/drawing/2014/main" id="{2CC7A4E8-3AEF-8EA3-46EA-6BD034801062}"/>
              </a:ext>
            </a:extLst>
          </p:cNvPr>
          <p:cNvPicPr>
            <a:picLocks noGrp="1" noChangeAspect="1"/>
          </p:cNvPicPr>
          <p:nvPr>
            <p:ph idx="1"/>
          </p:nvPr>
        </p:nvPicPr>
        <p:blipFill>
          <a:blip r:embed="rId2"/>
          <a:stretch>
            <a:fillRect/>
          </a:stretch>
        </p:blipFill>
        <p:spPr>
          <a:xfrm>
            <a:off x="1668131" y="601200"/>
            <a:ext cx="8852209" cy="4204800"/>
          </a:xfrm>
          <a:prstGeom prst="rect">
            <a:avLst/>
          </a:prstGeom>
          <a:noFill/>
        </p:spPr>
      </p:pic>
      <p:sp>
        <p:nvSpPr>
          <p:cNvPr id="9" name="Text Placeholder 3">
            <a:extLst>
              <a:ext uri="{FF2B5EF4-FFF2-40B4-BE49-F238E27FC236}">
                <a16:creationId xmlns:a16="http://schemas.microsoft.com/office/drawing/2014/main" id="{E257037B-1900-B12C-9B52-E922B7253AA9}"/>
              </a:ext>
            </a:extLst>
          </p:cNvPr>
          <p:cNvSpPr>
            <a:spLocks noGrp="1"/>
          </p:cNvSpPr>
          <p:nvPr>
            <p:ph type="body" sz="half" idx="2"/>
          </p:nvPr>
        </p:nvSpPr>
        <p:spPr>
          <a:xfrm>
            <a:off x="5740823" y="5262296"/>
            <a:ext cx="5869987" cy="689515"/>
          </a:xfrm>
        </p:spPr>
        <p:txBody>
          <a:bodyPr/>
          <a:lstStyle/>
          <a:p>
            <a:endParaRPr lang="en-US"/>
          </a:p>
        </p:txBody>
      </p:sp>
    </p:spTree>
    <p:extLst>
      <p:ext uri="{BB962C8B-B14F-4D97-AF65-F5344CB8AC3E}">
        <p14:creationId xmlns:p14="http://schemas.microsoft.com/office/powerpoint/2010/main" val="1262155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8030C70-653F-C2C1-EBEF-2380C3E7D5BE}"/>
              </a:ext>
            </a:extLst>
          </p:cNvPr>
          <p:cNvPicPr>
            <a:picLocks noGrp="1" noChangeAspect="1"/>
          </p:cNvPicPr>
          <p:nvPr>
            <p:ph type="pic" idx="1"/>
          </p:nvPr>
        </p:nvPicPr>
        <p:blipFill>
          <a:blip r:embed="rId2"/>
          <a:stretch/>
        </p:blipFill>
        <p:spPr>
          <a:xfrm>
            <a:off x="120650" y="851996"/>
            <a:ext cx="11950700" cy="5706459"/>
          </a:xfrm>
          <a:noFill/>
        </p:spPr>
      </p:pic>
    </p:spTree>
    <p:extLst>
      <p:ext uri="{BB962C8B-B14F-4D97-AF65-F5344CB8AC3E}">
        <p14:creationId xmlns:p14="http://schemas.microsoft.com/office/powerpoint/2010/main" val="12310490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ED0B73B-F0E0-9C8A-CC29-4806C9DB08CF}"/>
              </a:ext>
            </a:extLst>
          </p:cNvPr>
          <p:cNvPicPr>
            <a:picLocks noGrp="1" noChangeAspect="1"/>
          </p:cNvPicPr>
          <p:nvPr>
            <p:ph type="pic" idx="1"/>
          </p:nvPr>
        </p:nvPicPr>
        <p:blipFill>
          <a:blip r:embed="rId2"/>
          <a:stretch/>
        </p:blipFill>
        <p:spPr>
          <a:xfrm>
            <a:off x="120650" y="1061134"/>
            <a:ext cx="11950700" cy="5288183"/>
          </a:xfrm>
          <a:noFill/>
        </p:spPr>
      </p:pic>
    </p:spTree>
    <p:extLst>
      <p:ext uri="{BB962C8B-B14F-4D97-AF65-F5344CB8AC3E}">
        <p14:creationId xmlns:p14="http://schemas.microsoft.com/office/powerpoint/2010/main" val="94674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4FE2C29-080A-20F0-6DD4-D2C05FC03794}"/>
              </a:ext>
            </a:extLst>
          </p:cNvPr>
          <p:cNvPicPr>
            <a:picLocks noGrp="1" noChangeAspect="1"/>
          </p:cNvPicPr>
          <p:nvPr>
            <p:ph type="pic" idx="1"/>
          </p:nvPr>
        </p:nvPicPr>
        <p:blipFill>
          <a:blip r:embed="rId2"/>
          <a:stretch/>
        </p:blipFill>
        <p:spPr>
          <a:xfrm>
            <a:off x="248584" y="620713"/>
            <a:ext cx="11694831" cy="6169025"/>
          </a:xfrm>
          <a:noFill/>
        </p:spPr>
      </p:pic>
    </p:spTree>
    <p:extLst>
      <p:ext uri="{BB962C8B-B14F-4D97-AF65-F5344CB8AC3E}">
        <p14:creationId xmlns:p14="http://schemas.microsoft.com/office/powerpoint/2010/main" val="543566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8C7CE28-1068-CBB0-BA01-73228542D8BD}"/>
              </a:ext>
            </a:extLst>
          </p:cNvPr>
          <p:cNvPicPr>
            <a:picLocks noGrp="1" noChangeAspect="1"/>
          </p:cNvPicPr>
          <p:nvPr>
            <p:ph type="pic" idx="1"/>
          </p:nvPr>
        </p:nvPicPr>
        <p:blipFill>
          <a:blip r:embed="rId2"/>
          <a:stretch/>
        </p:blipFill>
        <p:spPr>
          <a:xfrm>
            <a:off x="120650" y="627920"/>
            <a:ext cx="11950700" cy="6154610"/>
          </a:xfrm>
          <a:noFill/>
        </p:spPr>
      </p:pic>
    </p:spTree>
    <p:extLst>
      <p:ext uri="{BB962C8B-B14F-4D97-AF65-F5344CB8AC3E}">
        <p14:creationId xmlns:p14="http://schemas.microsoft.com/office/powerpoint/2010/main" val="41896979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AD567B2-4CF5-A74C-6ADF-185570F41681}"/>
              </a:ext>
            </a:extLst>
          </p:cNvPr>
          <p:cNvPicPr>
            <a:picLocks noGrp="1" noChangeAspect="1"/>
          </p:cNvPicPr>
          <p:nvPr>
            <p:ph type="pic" idx="1"/>
          </p:nvPr>
        </p:nvPicPr>
        <p:blipFill>
          <a:blip r:embed="rId2"/>
          <a:stretch/>
        </p:blipFill>
        <p:spPr>
          <a:xfrm>
            <a:off x="120650" y="822119"/>
            <a:ext cx="11950700" cy="5766213"/>
          </a:xfrm>
          <a:noFill/>
        </p:spPr>
      </p:pic>
    </p:spTree>
    <p:extLst>
      <p:ext uri="{BB962C8B-B14F-4D97-AF65-F5344CB8AC3E}">
        <p14:creationId xmlns:p14="http://schemas.microsoft.com/office/powerpoint/2010/main" val="9483272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C6EF5D5-0987-2803-7E5B-9FEACC298CC6}"/>
              </a:ext>
            </a:extLst>
          </p:cNvPr>
          <p:cNvPicPr>
            <a:picLocks noGrp="1" noChangeAspect="1"/>
          </p:cNvPicPr>
          <p:nvPr>
            <p:ph type="pic" idx="1"/>
          </p:nvPr>
        </p:nvPicPr>
        <p:blipFill>
          <a:blip r:embed="rId2"/>
          <a:stretch/>
        </p:blipFill>
        <p:spPr>
          <a:xfrm>
            <a:off x="120650" y="657798"/>
            <a:ext cx="11950700" cy="6094855"/>
          </a:xfrm>
          <a:noFill/>
        </p:spPr>
      </p:pic>
    </p:spTree>
    <p:extLst>
      <p:ext uri="{BB962C8B-B14F-4D97-AF65-F5344CB8AC3E}">
        <p14:creationId xmlns:p14="http://schemas.microsoft.com/office/powerpoint/2010/main" val="29574440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E55D321-5705-FC46-D1CC-5D7EC471E231}"/>
              </a:ext>
            </a:extLst>
          </p:cNvPr>
          <p:cNvPicPr>
            <a:picLocks noGrp="1" noChangeAspect="1"/>
          </p:cNvPicPr>
          <p:nvPr>
            <p:ph type="pic" idx="1"/>
          </p:nvPr>
        </p:nvPicPr>
        <p:blipFill rotWithShape="1">
          <a:blip r:embed="rId2"/>
          <a:srcRect l="1091" r="4954"/>
          <a:stretch/>
        </p:blipFill>
        <p:spPr>
          <a:xfrm>
            <a:off x="120650" y="620713"/>
            <a:ext cx="11950700" cy="6169025"/>
          </a:xfrm>
          <a:noFill/>
        </p:spPr>
      </p:pic>
    </p:spTree>
    <p:extLst>
      <p:ext uri="{BB962C8B-B14F-4D97-AF65-F5344CB8AC3E}">
        <p14:creationId xmlns:p14="http://schemas.microsoft.com/office/powerpoint/2010/main" val="3377387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6DD7269-E982-8BFE-F094-453D57498359}"/>
              </a:ext>
            </a:extLst>
          </p:cNvPr>
          <p:cNvPicPr>
            <a:picLocks noGrp="1" noChangeAspect="1"/>
          </p:cNvPicPr>
          <p:nvPr>
            <p:ph type="pic" idx="1"/>
          </p:nvPr>
        </p:nvPicPr>
        <p:blipFill>
          <a:blip r:embed="rId2"/>
          <a:stretch/>
        </p:blipFill>
        <p:spPr>
          <a:xfrm>
            <a:off x="120650" y="1076072"/>
            <a:ext cx="11950700" cy="5258307"/>
          </a:xfrm>
          <a:noFill/>
        </p:spPr>
      </p:pic>
    </p:spTree>
    <p:extLst>
      <p:ext uri="{BB962C8B-B14F-4D97-AF65-F5344CB8AC3E}">
        <p14:creationId xmlns:p14="http://schemas.microsoft.com/office/powerpoint/2010/main" val="1195891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CAB8C6B-ED7C-8EB0-F974-4E5821C112AC}"/>
              </a:ext>
            </a:extLst>
          </p:cNvPr>
          <p:cNvPicPr>
            <a:picLocks noGrp="1" noChangeAspect="1"/>
          </p:cNvPicPr>
          <p:nvPr>
            <p:ph type="pic" idx="1"/>
          </p:nvPr>
        </p:nvPicPr>
        <p:blipFill>
          <a:blip r:embed="rId2"/>
          <a:stretch/>
        </p:blipFill>
        <p:spPr>
          <a:xfrm>
            <a:off x="120650" y="1016319"/>
            <a:ext cx="11950700" cy="5377813"/>
          </a:xfrm>
          <a:noFill/>
        </p:spPr>
      </p:pic>
    </p:spTree>
    <p:extLst>
      <p:ext uri="{BB962C8B-B14F-4D97-AF65-F5344CB8AC3E}">
        <p14:creationId xmlns:p14="http://schemas.microsoft.com/office/powerpoint/2010/main" val="2132610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40D163A-B047-165D-1286-2BC4D3215F9F}"/>
              </a:ext>
            </a:extLst>
          </p:cNvPr>
          <p:cNvPicPr>
            <a:picLocks noGrp="1" noChangeAspect="1"/>
          </p:cNvPicPr>
          <p:nvPr>
            <p:ph type="pic" idx="1"/>
          </p:nvPr>
        </p:nvPicPr>
        <p:blipFill>
          <a:blip r:embed="rId2"/>
          <a:stretch/>
        </p:blipFill>
        <p:spPr>
          <a:xfrm>
            <a:off x="120650" y="792243"/>
            <a:ext cx="11950700" cy="5825965"/>
          </a:xfrm>
          <a:noFill/>
        </p:spPr>
      </p:pic>
    </p:spTree>
    <p:extLst>
      <p:ext uri="{BB962C8B-B14F-4D97-AF65-F5344CB8AC3E}">
        <p14:creationId xmlns:p14="http://schemas.microsoft.com/office/powerpoint/2010/main" val="3677267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EA04849-F934-1EB0-A4CB-476B5923831A}"/>
              </a:ext>
            </a:extLst>
          </p:cNvPr>
          <p:cNvPicPr>
            <a:picLocks noGrp="1" noChangeAspect="1"/>
          </p:cNvPicPr>
          <p:nvPr>
            <p:ph type="pic" idx="1"/>
          </p:nvPr>
        </p:nvPicPr>
        <p:blipFill>
          <a:blip r:embed="rId2"/>
          <a:stretch/>
        </p:blipFill>
        <p:spPr>
          <a:xfrm>
            <a:off x="120650" y="2002250"/>
            <a:ext cx="11950700" cy="3405950"/>
          </a:xfrm>
          <a:noFill/>
        </p:spPr>
      </p:pic>
    </p:spTree>
    <p:extLst>
      <p:ext uri="{BB962C8B-B14F-4D97-AF65-F5344CB8AC3E}">
        <p14:creationId xmlns:p14="http://schemas.microsoft.com/office/powerpoint/2010/main" val="8980798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7CC6071-DF77-423C-1DED-3E72D7BABC3C}"/>
              </a:ext>
            </a:extLst>
          </p:cNvPr>
          <p:cNvPicPr>
            <a:picLocks noGrp="1" noChangeAspect="1"/>
          </p:cNvPicPr>
          <p:nvPr>
            <p:ph type="pic" idx="1"/>
          </p:nvPr>
        </p:nvPicPr>
        <p:blipFill>
          <a:blip r:embed="rId2"/>
          <a:stretch/>
        </p:blipFill>
        <p:spPr>
          <a:xfrm>
            <a:off x="120650" y="1225455"/>
            <a:ext cx="11950700" cy="4959541"/>
          </a:xfrm>
          <a:noFill/>
        </p:spPr>
      </p:pic>
    </p:spTree>
    <p:extLst>
      <p:ext uri="{BB962C8B-B14F-4D97-AF65-F5344CB8AC3E}">
        <p14:creationId xmlns:p14="http://schemas.microsoft.com/office/powerpoint/2010/main" val="970147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F929C57B-7D11-E5B5-0D1A-8C11622AD094}"/>
              </a:ext>
            </a:extLst>
          </p:cNvPr>
          <p:cNvPicPr>
            <a:picLocks noGrp="1" noChangeAspect="1"/>
          </p:cNvPicPr>
          <p:nvPr>
            <p:ph type="pic" idx="1"/>
          </p:nvPr>
        </p:nvPicPr>
        <p:blipFill>
          <a:blip r:embed="rId2"/>
          <a:stretch/>
        </p:blipFill>
        <p:spPr>
          <a:xfrm>
            <a:off x="120650" y="941626"/>
            <a:ext cx="11950700" cy="5527198"/>
          </a:xfrm>
          <a:noFill/>
        </p:spPr>
      </p:pic>
    </p:spTree>
    <p:extLst>
      <p:ext uri="{BB962C8B-B14F-4D97-AF65-F5344CB8AC3E}">
        <p14:creationId xmlns:p14="http://schemas.microsoft.com/office/powerpoint/2010/main" val="4099306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B841800-7D0F-1637-52F4-62599DE379A2}"/>
              </a:ext>
            </a:extLst>
          </p:cNvPr>
          <p:cNvPicPr>
            <a:picLocks noGrp="1" noChangeAspect="1"/>
          </p:cNvPicPr>
          <p:nvPr>
            <p:ph type="pic" idx="1"/>
          </p:nvPr>
        </p:nvPicPr>
        <p:blipFill>
          <a:blip r:embed="rId2"/>
          <a:stretch/>
        </p:blipFill>
        <p:spPr>
          <a:xfrm>
            <a:off x="120650" y="941626"/>
            <a:ext cx="11950700" cy="5527198"/>
          </a:xfrm>
          <a:noFill/>
        </p:spPr>
      </p:pic>
    </p:spTree>
    <p:extLst>
      <p:ext uri="{BB962C8B-B14F-4D97-AF65-F5344CB8AC3E}">
        <p14:creationId xmlns:p14="http://schemas.microsoft.com/office/powerpoint/2010/main" val="2529589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702B3221-C658-F37C-ACBE-6CFB4D540225}"/>
              </a:ext>
            </a:extLst>
          </p:cNvPr>
          <p:cNvPicPr>
            <a:picLocks noGrp="1" noChangeAspect="1"/>
          </p:cNvPicPr>
          <p:nvPr>
            <p:ph type="pic" idx="1"/>
          </p:nvPr>
        </p:nvPicPr>
        <p:blipFill>
          <a:blip r:embed="rId2"/>
          <a:stretch/>
        </p:blipFill>
        <p:spPr>
          <a:xfrm>
            <a:off x="120650" y="971503"/>
            <a:ext cx="11950700" cy="5467444"/>
          </a:xfrm>
          <a:noFill/>
        </p:spPr>
      </p:pic>
    </p:spTree>
    <p:extLst>
      <p:ext uri="{BB962C8B-B14F-4D97-AF65-F5344CB8AC3E}">
        <p14:creationId xmlns:p14="http://schemas.microsoft.com/office/powerpoint/2010/main" val="18880639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98D5515-49B1-D1B1-4F99-F9D243AEE8B1}"/>
              </a:ext>
            </a:extLst>
          </p:cNvPr>
          <p:cNvPicPr>
            <a:picLocks noGrp="1" noChangeAspect="1"/>
          </p:cNvPicPr>
          <p:nvPr>
            <p:ph type="pic" idx="1"/>
          </p:nvPr>
        </p:nvPicPr>
        <p:blipFill>
          <a:blip r:embed="rId2"/>
          <a:stretch/>
        </p:blipFill>
        <p:spPr>
          <a:xfrm>
            <a:off x="120650" y="1016319"/>
            <a:ext cx="11950700" cy="5377813"/>
          </a:xfrm>
          <a:noFill/>
        </p:spPr>
      </p:pic>
    </p:spTree>
    <p:extLst>
      <p:ext uri="{BB962C8B-B14F-4D97-AF65-F5344CB8AC3E}">
        <p14:creationId xmlns:p14="http://schemas.microsoft.com/office/powerpoint/2010/main" val="828999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B9830D04-05A9-254B-3BBA-A4AD2BBDFE10}"/>
              </a:ext>
            </a:extLst>
          </p:cNvPr>
          <p:cNvPicPr>
            <a:picLocks noGrp="1" noChangeAspect="1"/>
          </p:cNvPicPr>
          <p:nvPr>
            <p:ph type="pic" idx="1"/>
          </p:nvPr>
        </p:nvPicPr>
        <p:blipFill>
          <a:blip r:embed="rId2"/>
          <a:stretch/>
        </p:blipFill>
        <p:spPr>
          <a:xfrm>
            <a:off x="120650" y="2062005"/>
            <a:ext cx="11950700" cy="3286441"/>
          </a:xfrm>
          <a:noFill/>
        </p:spPr>
      </p:pic>
    </p:spTree>
    <p:extLst>
      <p:ext uri="{BB962C8B-B14F-4D97-AF65-F5344CB8AC3E}">
        <p14:creationId xmlns:p14="http://schemas.microsoft.com/office/powerpoint/2010/main" val="41220490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Interfaz de usuario gráfica, Texto, Aplicación&#10;&#10;Descripción generada automáticamente">
            <a:extLst>
              <a:ext uri="{FF2B5EF4-FFF2-40B4-BE49-F238E27FC236}">
                <a16:creationId xmlns:a16="http://schemas.microsoft.com/office/drawing/2014/main" id="{1B687634-70C2-CB2D-409A-F9D36E7ED69B}"/>
              </a:ext>
            </a:extLst>
          </p:cNvPr>
          <p:cNvPicPr>
            <a:picLocks noGrp="1" noChangeAspect="1"/>
          </p:cNvPicPr>
          <p:nvPr>
            <p:ph type="pic" idx="1"/>
          </p:nvPr>
        </p:nvPicPr>
        <p:blipFill>
          <a:blip r:embed="rId2"/>
          <a:stretch/>
        </p:blipFill>
        <p:spPr>
          <a:xfrm>
            <a:off x="120650" y="1882744"/>
            <a:ext cx="11950700" cy="3644962"/>
          </a:xfrm>
          <a:noFill/>
        </p:spPr>
      </p:pic>
    </p:spTree>
    <p:extLst>
      <p:ext uri="{BB962C8B-B14F-4D97-AF65-F5344CB8AC3E}">
        <p14:creationId xmlns:p14="http://schemas.microsoft.com/office/powerpoint/2010/main" val="26196832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503B979-7D91-BA90-DA5B-10EF8DAE797A}"/>
              </a:ext>
            </a:extLst>
          </p:cNvPr>
          <p:cNvPicPr>
            <a:picLocks noGrp="1" noChangeAspect="1"/>
          </p:cNvPicPr>
          <p:nvPr>
            <p:ph type="pic" idx="1"/>
          </p:nvPr>
        </p:nvPicPr>
        <p:blipFill>
          <a:blip r:embed="rId2"/>
          <a:stretch/>
        </p:blipFill>
        <p:spPr>
          <a:xfrm>
            <a:off x="120650" y="792243"/>
            <a:ext cx="11950700" cy="5825965"/>
          </a:xfrm>
          <a:noFill/>
        </p:spPr>
      </p:pic>
    </p:spTree>
    <p:extLst>
      <p:ext uri="{BB962C8B-B14F-4D97-AF65-F5344CB8AC3E}">
        <p14:creationId xmlns:p14="http://schemas.microsoft.com/office/powerpoint/2010/main" val="1984528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FF2AFEA-D103-A3C1-3B9C-42E635C8BA2D}"/>
              </a:ext>
            </a:extLst>
          </p:cNvPr>
          <p:cNvPicPr>
            <a:picLocks noGrp="1" noChangeAspect="1"/>
          </p:cNvPicPr>
          <p:nvPr>
            <p:ph type="pic" idx="1"/>
          </p:nvPr>
        </p:nvPicPr>
        <p:blipFill>
          <a:blip r:embed="rId2"/>
          <a:stretch/>
        </p:blipFill>
        <p:spPr>
          <a:xfrm>
            <a:off x="120650" y="822119"/>
            <a:ext cx="11950700" cy="5766213"/>
          </a:xfrm>
          <a:noFill/>
        </p:spPr>
      </p:pic>
    </p:spTree>
    <p:extLst>
      <p:ext uri="{BB962C8B-B14F-4D97-AF65-F5344CB8AC3E}">
        <p14:creationId xmlns:p14="http://schemas.microsoft.com/office/powerpoint/2010/main" val="79782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B21C422C-5D8D-D651-73E9-0C64B405D0D7}"/>
              </a:ext>
            </a:extLst>
          </p:cNvPr>
          <p:cNvPicPr>
            <a:picLocks noGrp="1" noChangeAspect="1"/>
          </p:cNvPicPr>
          <p:nvPr>
            <p:ph type="pic" idx="1"/>
          </p:nvPr>
        </p:nvPicPr>
        <p:blipFill>
          <a:blip r:embed="rId2"/>
          <a:stretch/>
        </p:blipFill>
        <p:spPr>
          <a:xfrm>
            <a:off x="120650" y="2614724"/>
            <a:ext cx="11950700" cy="2181002"/>
          </a:xfrm>
          <a:noFill/>
        </p:spPr>
      </p:pic>
    </p:spTree>
    <p:extLst>
      <p:ext uri="{BB962C8B-B14F-4D97-AF65-F5344CB8AC3E}">
        <p14:creationId xmlns:p14="http://schemas.microsoft.com/office/powerpoint/2010/main" val="3321469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CFACCF4-90A4-7F76-B8FB-9ACB8C68892D}"/>
              </a:ext>
            </a:extLst>
          </p:cNvPr>
          <p:cNvPicPr>
            <a:picLocks noGrp="1" noChangeAspect="1"/>
          </p:cNvPicPr>
          <p:nvPr>
            <p:ph type="pic" idx="1"/>
          </p:nvPr>
        </p:nvPicPr>
        <p:blipFill>
          <a:blip r:embed="rId2"/>
          <a:stretch/>
        </p:blipFill>
        <p:spPr>
          <a:xfrm>
            <a:off x="120650" y="747428"/>
            <a:ext cx="11950700" cy="5915595"/>
          </a:xfrm>
          <a:noFill/>
        </p:spPr>
      </p:pic>
    </p:spTree>
    <p:extLst>
      <p:ext uri="{BB962C8B-B14F-4D97-AF65-F5344CB8AC3E}">
        <p14:creationId xmlns:p14="http://schemas.microsoft.com/office/powerpoint/2010/main" val="22872830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0906DF3-86CB-E88A-7DCB-FFE69FDB2EA7}"/>
              </a:ext>
            </a:extLst>
          </p:cNvPr>
          <p:cNvPicPr>
            <a:picLocks noGrp="1" noChangeAspect="1"/>
          </p:cNvPicPr>
          <p:nvPr>
            <p:ph type="pic" idx="1"/>
          </p:nvPr>
        </p:nvPicPr>
        <p:blipFill>
          <a:blip r:embed="rId2"/>
          <a:stretch/>
        </p:blipFill>
        <p:spPr>
          <a:xfrm>
            <a:off x="120650" y="851996"/>
            <a:ext cx="11950700" cy="5706459"/>
          </a:xfrm>
          <a:noFill/>
        </p:spPr>
      </p:pic>
    </p:spTree>
    <p:extLst>
      <p:ext uri="{BB962C8B-B14F-4D97-AF65-F5344CB8AC3E}">
        <p14:creationId xmlns:p14="http://schemas.microsoft.com/office/powerpoint/2010/main" val="15607137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D380F9-EB48-4074-88C9-24BC57CD8E35}"/>
              </a:ext>
            </a:extLst>
          </p:cNvPr>
          <p:cNvSpPr>
            <a:spLocks noGrp="1"/>
          </p:cNvSpPr>
          <p:nvPr>
            <p:ph type="title"/>
          </p:nvPr>
        </p:nvSpPr>
        <p:spPr>
          <a:xfrm>
            <a:off x="581193" y="729658"/>
            <a:ext cx="11029616" cy="988332"/>
          </a:xfrm>
        </p:spPr>
        <p:txBody>
          <a:bodyPr anchor="b">
            <a:normAutofit/>
          </a:bodyPr>
          <a:lstStyle/>
          <a:p>
            <a:r>
              <a:rPr lang="es-419" dirty="0"/>
              <a:t>Cuando veas estas llaves</a:t>
            </a:r>
            <a:endParaRPr lang="es-419"/>
          </a:p>
        </p:txBody>
      </p:sp>
      <p:pic>
        <p:nvPicPr>
          <p:cNvPr id="5" name="Marcador de contenido 4">
            <a:extLst>
              <a:ext uri="{FF2B5EF4-FFF2-40B4-BE49-F238E27FC236}">
                <a16:creationId xmlns:a16="http://schemas.microsoft.com/office/drawing/2014/main" id="{494AF942-82D3-B3C3-E6AD-9A4C6A5EA713}"/>
              </a:ext>
            </a:extLst>
          </p:cNvPr>
          <p:cNvPicPr>
            <a:picLocks noGrp="1" noChangeAspect="1"/>
          </p:cNvPicPr>
          <p:nvPr>
            <p:ph sz="half" idx="1"/>
          </p:nvPr>
        </p:nvPicPr>
        <p:blipFill>
          <a:blip r:embed="rId2"/>
          <a:stretch/>
        </p:blipFill>
        <p:spPr>
          <a:xfrm>
            <a:off x="940901" y="2228003"/>
            <a:ext cx="4702973" cy="3633047"/>
          </a:xfrm>
          <a:noFill/>
        </p:spPr>
      </p:pic>
      <p:sp>
        <p:nvSpPr>
          <p:cNvPr id="10" name="Text Placeholder 3">
            <a:extLst>
              <a:ext uri="{FF2B5EF4-FFF2-40B4-BE49-F238E27FC236}">
                <a16:creationId xmlns:a16="http://schemas.microsoft.com/office/drawing/2014/main" id="{B7AD4677-946F-5A35-51C3-ABAAF7A4934C}"/>
              </a:ext>
            </a:extLst>
          </p:cNvPr>
          <p:cNvSpPr>
            <a:spLocks noGrp="1"/>
          </p:cNvSpPr>
          <p:nvPr>
            <p:ph sz="half" idx="2"/>
          </p:nvPr>
        </p:nvSpPr>
        <p:spPr>
          <a:xfrm>
            <a:off x="6188417" y="2228003"/>
            <a:ext cx="5422392" cy="3633047"/>
          </a:xfrm>
        </p:spPr>
        <p:txBody>
          <a:bodyPr anchor="ctr">
            <a:normAutofit/>
          </a:bodyPr>
          <a:lstStyle/>
          <a:p>
            <a:r>
              <a:rPr lang="en-US" dirty="0" err="1"/>
              <a:t>Significa</a:t>
            </a:r>
            <a:r>
              <a:rPr lang="en-US" dirty="0"/>
              <a:t> que </a:t>
            </a:r>
            <a:r>
              <a:rPr lang="en-US" dirty="0" err="1"/>
              <a:t>todo</a:t>
            </a:r>
            <a:r>
              <a:rPr lang="en-US" dirty="0"/>
              <a:t> lo que </a:t>
            </a:r>
            <a:r>
              <a:rPr lang="en-US" dirty="0" err="1"/>
              <a:t>esta</a:t>
            </a:r>
            <a:r>
              <a:rPr lang="en-US" dirty="0"/>
              <a:t> </a:t>
            </a:r>
            <a:r>
              <a:rPr lang="en-US" dirty="0" err="1"/>
              <a:t>en</a:t>
            </a:r>
            <a:r>
              <a:rPr lang="en-US" dirty="0"/>
              <a:t> medio es </a:t>
            </a:r>
            <a:r>
              <a:rPr lang="en-US" dirty="0" err="1"/>
              <a:t>codigo</a:t>
            </a:r>
            <a:r>
              <a:rPr lang="en-US" dirty="0"/>
              <a:t> </a:t>
            </a:r>
            <a:r>
              <a:rPr lang="en-US" dirty="0" err="1"/>
              <a:t>js</a:t>
            </a:r>
            <a:endParaRPr lang="en-US" dirty="0"/>
          </a:p>
        </p:txBody>
      </p:sp>
    </p:spTree>
    <p:extLst>
      <p:ext uri="{BB962C8B-B14F-4D97-AF65-F5344CB8AC3E}">
        <p14:creationId xmlns:p14="http://schemas.microsoft.com/office/powerpoint/2010/main" val="1547465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D9D3725A-B6CF-B346-1656-8831AEC9F077}"/>
              </a:ext>
            </a:extLst>
          </p:cNvPr>
          <p:cNvPicPr>
            <a:picLocks noGrp="1" noChangeAspect="1"/>
          </p:cNvPicPr>
          <p:nvPr>
            <p:ph type="pic" idx="1"/>
          </p:nvPr>
        </p:nvPicPr>
        <p:blipFill>
          <a:blip r:embed="rId2"/>
          <a:stretch/>
        </p:blipFill>
        <p:spPr>
          <a:xfrm>
            <a:off x="120650" y="1300147"/>
            <a:ext cx="11950700" cy="4810156"/>
          </a:xfrm>
          <a:noFill/>
        </p:spPr>
      </p:pic>
    </p:spTree>
    <p:extLst>
      <p:ext uri="{BB962C8B-B14F-4D97-AF65-F5344CB8AC3E}">
        <p14:creationId xmlns:p14="http://schemas.microsoft.com/office/powerpoint/2010/main" val="3284278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03E33A3-EC45-11CC-294A-51B12E422ADB}"/>
              </a:ext>
            </a:extLst>
          </p:cNvPr>
          <p:cNvPicPr>
            <a:picLocks noGrp="1" noChangeAspect="1"/>
          </p:cNvPicPr>
          <p:nvPr>
            <p:ph type="pic" idx="1"/>
          </p:nvPr>
        </p:nvPicPr>
        <p:blipFill>
          <a:blip r:embed="rId2"/>
          <a:stretch/>
        </p:blipFill>
        <p:spPr>
          <a:xfrm>
            <a:off x="120650" y="1091009"/>
            <a:ext cx="11950700" cy="5228432"/>
          </a:xfrm>
          <a:noFill/>
        </p:spPr>
      </p:pic>
    </p:spTree>
    <p:extLst>
      <p:ext uri="{BB962C8B-B14F-4D97-AF65-F5344CB8AC3E}">
        <p14:creationId xmlns:p14="http://schemas.microsoft.com/office/powerpoint/2010/main" val="7110820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1D00D9D-681A-FF23-62E9-BC2E7BE29612}"/>
              </a:ext>
            </a:extLst>
          </p:cNvPr>
          <p:cNvPicPr>
            <a:picLocks noGrp="1" noChangeAspect="1"/>
          </p:cNvPicPr>
          <p:nvPr>
            <p:ph type="pic" idx="1"/>
          </p:nvPr>
        </p:nvPicPr>
        <p:blipFill>
          <a:blip r:embed="rId2"/>
          <a:stretch/>
        </p:blipFill>
        <p:spPr>
          <a:xfrm>
            <a:off x="120650" y="2032127"/>
            <a:ext cx="11950700" cy="3346196"/>
          </a:xfrm>
          <a:noFill/>
        </p:spPr>
      </p:pic>
    </p:spTree>
    <p:extLst>
      <p:ext uri="{BB962C8B-B14F-4D97-AF65-F5344CB8AC3E}">
        <p14:creationId xmlns:p14="http://schemas.microsoft.com/office/powerpoint/2010/main" val="4696047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BB0EE48-ED7B-D627-0E01-3D222F1DB84F}"/>
              </a:ext>
            </a:extLst>
          </p:cNvPr>
          <p:cNvSpPr>
            <a:spLocks noGrp="1"/>
          </p:cNvSpPr>
          <p:nvPr>
            <p:ph type="title"/>
          </p:nvPr>
        </p:nvSpPr>
        <p:spPr>
          <a:xfrm>
            <a:off x="581193" y="4693389"/>
            <a:ext cx="11029616" cy="566738"/>
          </a:xfrm>
        </p:spPr>
        <p:txBody>
          <a:bodyPr/>
          <a:lstStyle/>
          <a:p>
            <a:endParaRPr lang="en-US"/>
          </a:p>
        </p:txBody>
      </p:sp>
      <p:pic>
        <p:nvPicPr>
          <p:cNvPr id="5" name="Marcador de contenido 4">
            <a:extLst>
              <a:ext uri="{FF2B5EF4-FFF2-40B4-BE49-F238E27FC236}">
                <a16:creationId xmlns:a16="http://schemas.microsoft.com/office/drawing/2014/main" id="{EF7701DE-E251-5756-0781-6B9A2AE88589}"/>
              </a:ext>
            </a:extLst>
          </p:cNvPr>
          <p:cNvPicPr>
            <a:picLocks noGrp="1" noChangeAspect="1"/>
          </p:cNvPicPr>
          <p:nvPr>
            <p:ph type="pic" idx="1"/>
          </p:nvPr>
        </p:nvPicPr>
        <p:blipFill>
          <a:blip r:embed="rId2"/>
          <a:stretch/>
        </p:blipFill>
        <p:spPr>
          <a:xfrm>
            <a:off x="447817" y="1729127"/>
            <a:ext cx="11290859" cy="1298448"/>
          </a:xfrm>
          <a:noFill/>
        </p:spPr>
      </p:pic>
      <p:sp>
        <p:nvSpPr>
          <p:cNvPr id="12" name="Text Placeholder 3">
            <a:extLst>
              <a:ext uri="{FF2B5EF4-FFF2-40B4-BE49-F238E27FC236}">
                <a16:creationId xmlns:a16="http://schemas.microsoft.com/office/drawing/2014/main" id="{6464D182-6121-9D12-F23C-6560E12569EE}"/>
              </a:ext>
            </a:extLst>
          </p:cNvPr>
          <p:cNvSpPr>
            <a:spLocks noGrp="1"/>
          </p:cNvSpPr>
          <p:nvPr>
            <p:ph type="body" sz="half" idx="2"/>
          </p:nvPr>
        </p:nvSpPr>
        <p:spPr>
          <a:xfrm>
            <a:off x="581192" y="5260127"/>
            <a:ext cx="11029617" cy="598671"/>
          </a:xfrm>
        </p:spPr>
        <p:txBody>
          <a:bodyPr/>
          <a:lstStyle/>
          <a:p>
            <a:endParaRPr lang="en-US"/>
          </a:p>
        </p:txBody>
      </p:sp>
    </p:spTree>
    <p:extLst>
      <p:ext uri="{BB962C8B-B14F-4D97-AF65-F5344CB8AC3E}">
        <p14:creationId xmlns:p14="http://schemas.microsoft.com/office/powerpoint/2010/main" val="15944802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897D931-4A4C-9660-08E3-FA88EB6F47F5}"/>
              </a:ext>
            </a:extLst>
          </p:cNvPr>
          <p:cNvPicPr>
            <a:picLocks noGrp="1" noChangeAspect="1"/>
          </p:cNvPicPr>
          <p:nvPr>
            <p:ph type="pic" idx="1"/>
          </p:nvPr>
        </p:nvPicPr>
        <p:blipFill>
          <a:blip r:embed="rId2"/>
          <a:stretch/>
        </p:blipFill>
        <p:spPr>
          <a:xfrm>
            <a:off x="120650" y="911749"/>
            <a:ext cx="11950700" cy="5586953"/>
          </a:xfrm>
          <a:noFill/>
        </p:spPr>
      </p:pic>
    </p:spTree>
    <p:extLst>
      <p:ext uri="{BB962C8B-B14F-4D97-AF65-F5344CB8AC3E}">
        <p14:creationId xmlns:p14="http://schemas.microsoft.com/office/powerpoint/2010/main" val="35489500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A3DA7A-CC45-90C8-156D-51D9EF658850}"/>
              </a:ext>
            </a:extLst>
          </p:cNvPr>
          <p:cNvSpPr>
            <a:spLocks noGrp="1"/>
          </p:cNvSpPr>
          <p:nvPr>
            <p:ph type="title"/>
          </p:nvPr>
        </p:nvSpPr>
        <p:spPr/>
        <p:txBody>
          <a:bodyPr/>
          <a:lstStyle/>
          <a:p>
            <a:pPr algn="ctr"/>
            <a:r>
              <a:rPr lang="es-419" dirty="0"/>
              <a:t>Utilizaremos </a:t>
            </a:r>
            <a:r>
              <a:rPr lang="es-419" dirty="0" err="1"/>
              <a:t>VsCode</a:t>
            </a:r>
            <a:endParaRPr lang="es-419" dirty="0"/>
          </a:p>
        </p:txBody>
      </p:sp>
      <p:pic>
        <p:nvPicPr>
          <p:cNvPr id="5" name="Marcador de contenido 4">
            <a:extLst>
              <a:ext uri="{FF2B5EF4-FFF2-40B4-BE49-F238E27FC236}">
                <a16:creationId xmlns:a16="http://schemas.microsoft.com/office/drawing/2014/main" id="{7253AC00-49AC-FD0B-E3D1-E74CCB0E9A13}"/>
              </a:ext>
            </a:extLst>
          </p:cNvPr>
          <p:cNvPicPr>
            <a:picLocks noGrp="1" noChangeAspect="1"/>
          </p:cNvPicPr>
          <p:nvPr>
            <p:ph idx="1"/>
          </p:nvPr>
        </p:nvPicPr>
        <p:blipFill>
          <a:blip r:embed="rId2"/>
          <a:stretch>
            <a:fillRect/>
          </a:stretch>
        </p:blipFill>
        <p:spPr>
          <a:xfrm>
            <a:off x="2928737" y="2181225"/>
            <a:ext cx="6334526" cy="3678238"/>
          </a:xfrm>
        </p:spPr>
      </p:pic>
      <p:sp>
        <p:nvSpPr>
          <p:cNvPr id="6" name="Flecha: hacia la izquierda 5">
            <a:hlinkClick r:id="rId3" tooltip="Link a la pagina oficial "/>
            <a:extLst>
              <a:ext uri="{FF2B5EF4-FFF2-40B4-BE49-F238E27FC236}">
                <a16:creationId xmlns:a16="http://schemas.microsoft.com/office/drawing/2014/main" id="{81397ED2-1E3A-BEF0-237D-ACF6A1FECDE1}"/>
              </a:ext>
            </a:extLst>
          </p:cNvPr>
          <p:cNvSpPr/>
          <p:nvPr/>
        </p:nvSpPr>
        <p:spPr>
          <a:xfrm>
            <a:off x="5117592" y="3309870"/>
            <a:ext cx="978408" cy="484632"/>
          </a:xfrm>
          <a:prstGeom prst="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9013590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08EDB-5CDD-09B0-B484-9512538EA66F}"/>
              </a:ext>
            </a:extLst>
          </p:cNvPr>
          <p:cNvSpPr>
            <a:spLocks noGrp="1"/>
          </p:cNvSpPr>
          <p:nvPr>
            <p:ph type="title"/>
          </p:nvPr>
        </p:nvSpPr>
        <p:spPr>
          <a:xfrm>
            <a:off x="581192" y="702156"/>
            <a:ext cx="11029616" cy="1013800"/>
          </a:xfrm>
        </p:spPr>
        <p:txBody>
          <a:bodyPr anchor="b">
            <a:normAutofit/>
          </a:bodyPr>
          <a:lstStyle/>
          <a:p>
            <a:r>
              <a:rPr lang="es-419" dirty="0"/>
              <a:t>Creamos una carpeta nueva y Dentro de la carpeta abriremos la terminal CMD o </a:t>
            </a:r>
            <a:r>
              <a:rPr lang="es-419" dirty="0" err="1"/>
              <a:t>powershell</a:t>
            </a:r>
            <a:endParaRPr lang="es-419"/>
          </a:p>
        </p:txBody>
      </p:sp>
      <p:pic>
        <p:nvPicPr>
          <p:cNvPr id="9" name="Marcador de contenido 8">
            <a:extLst>
              <a:ext uri="{FF2B5EF4-FFF2-40B4-BE49-F238E27FC236}">
                <a16:creationId xmlns:a16="http://schemas.microsoft.com/office/drawing/2014/main" id="{B2E60A67-0F0B-43B3-56B7-67377DE13F8E}"/>
              </a:ext>
            </a:extLst>
          </p:cNvPr>
          <p:cNvPicPr>
            <a:picLocks noGrp="1" noChangeAspect="1"/>
          </p:cNvPicPr>
          <p:nvPr>
            <p:ph idx="1"/>
          </p:nvPr>
        </p:nvPicPr>
        <p:blipFill>
          <a:blip r:embed="rId2"/>
          <a:stretch>
            <a:fillRect/>
          </a:stretch>
        </p:blipFill>
        <p:spPr>
          <a:xfrm>
            <a:off x="3789853" y="2180496"/>
            <a:ext cx="4612292" cy="3678303"/>
          </a:xfrm>
          <a:noFill/>
        </p:spPr>
      </p:pic>
    </p:spTree>
    <p:extLst>
      <p:ext uri="{BB962C8B-B14F-4D97-AF65-F5344CB8AC3E}">
        <p14:creationId xmlns:p14="http://schemas.microsoft.com/office/powerpoint/2010/main" val="4168259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68FA6-FFB2-D6FA-69E6-D8F517B229B8}"/>
              </a:ext>
            </a:extLst>
          </p:cNvPr>
          <p:cNvSpPr>
            <a:spLocks noGrp="1"/>
          </p:cNvSpPr>
          <p:nvPr>
            <p:ph type="title"/>
          </p:nvPr>
        </p:nvSpPr>
        <p:spPr>
          <a:xfrm>
            <a:off x="581193" y="4693389"/>
            <a:ext cx="11029616" cy="566738"/>
          </a:xfrm>
        </p:spPr>
        <p:txBody>
          <a:bodyPr anchor="b">
            <a:normAutofit/>
          </a:bodyPr>
          <a:lstStyle/>
          <a:p>
            <a:pPr>
              <a:lnSpc>
                <a:spcPct val="90000"/>
              </a:lnSpc>
            </a:pPr>
            <a:r>
              <a:rPr lang="es-419" sz="1700"/>
              <a:t>Ingresamos el comando </a:t>
            </a:r>
            <a:r>
              <a:rPr lang="es-419" sz="1700" err="1"/>
              <a:t>npx</a:t>
            </a:r>
            <a:r>
              <a:rPr lang="es-419" sz="1700"/>
              <a:t> </a:t>
            </a:r>
            <a:r>
              <a:rPr lang="es-419" sz="1700" err="1"/>
              <a:t>create</a:t>
            </a:r>
            <a:r>
              <a:rPr lang="es-419" sz="1700"/>
              <a:t>-</a:t>
            </a:r>
            <a:r>
              <a:rPr lang="es-419" sz="1700" err="1"/>
              <a:t>react</a:t>
            </a:r>
            <a:r>
              <a:rPr lang="es-419" sz="1700"/>
              <a:t>-app y luego el nombre que le pondremos al proyecto , por ultimo tocamos </a:t>
            </a:r>
            <a:r>
              <a:rPr lang="es-419" sz="1700" err="1"/>
              <a:t>enter</a:t>
            </a:r>
            <a:r>
              <a:rPr lang="es-419" sz="1700"/>
              <a:t> para crearlo</a:t>
            </a:r>
          </a:p>
        </p:txBody>
      </p:sp>
      <p:pic>
        <p:nvPicPr>
          <p:cNvPr id="5" name="Marcador de contenido 4">
            <a:extLst>
              <a:ext uri="{FF2B5EF4-FFF2-40B4-BE49-F238E27FC236}">
                <a16:creationId xmlns:a16="http://schemas.microsoft.com/office/drawing/2014/main" id="{C181A4F3-C1BD-E8C4-7250-FCEB518CD5B9}"/>
              </a:ext>
            </a:extLst>
          </p:cNvPr>
          <p:cNvPicPr>
            <a:picLocks noGrp="1" noChangeAspect="1"/>
          </p:cNvPicPr>
          <p:nvPr>
            <p:ph type="pic" idx="1"/>
          </p:nvPr>
        </p:nvPicPr>
        <p:blipFill rotWithShape="1">
          <a:blip r:embed="rId2"/>
          <a:srcRect r="-1" b="59865"/>
          <a:stretch/>
        </p:blipFill>
        <p:spPr>
          <a:xfrm>
            <a:off x="447817" y="599725"/>
            <a:ext cx="11290859" cy="3557252"/>
          </a:xfrm>
          <a:noFill/>
        </p:spPr>
      </p:pic>
      <p:sp>
        <p:nvSpPr>
          <p:cNvPr id="10" name="Text Placeholder 3">
            <a:extLst>
              <a:ext uri="{FF2B5EF4-FFF2-40B4-BE49-F238E27FC236}">
                <a16:creationId xmlns:a16="http://schemas.microsoft.com/office/drawing/2014/main" id="{81FB1B65-C9D8-B1B8-222E-E316CE9315C4}"/>
              </a:ext>
            </a:extLst>
          </p:cNvPr>
          <p:cNvSpPr>
            <a:spLocks noGrp="1"/>
          </p:cNvSpPr>
          <p:nvPr>
            <p:ph type="body" sz="half" idx="2"/>
          </p:nvPr>
        </p:nvSpPr>
        <p:spPr>
          <a:xfrm>
            <a:off x="581192" y="5260127"/>
            <a:ext cx="11029617" cy="598671"/>
          </a:xfrm>
        </p:spPr>
        <p:txBody>
          <a:bodyPr/>
          <a:lstStyle/>
          <a:p>
            <a:endParaRPr lang="en-US"/>
          </a:p>
        </p:txBody>
      </p:sp>
    </p:spTree>
    <p:extLst>
      <p:ext uri="{BB962C8B-B14F-4D97-AF65-F5344CB8AC3E}">
        <p14:creationId xmlns:p14="http://schemas.microsoft.com/office/powerpoint/2010/main" val="654224105"/>
      </p:ext>
    </p:extLst>
  </p:cSld>
  <p:clrMapOvr>
    <a:masterClrMapping/>
  </p:clrMapOvr>
</p:sld>
</file>

<file path=ppt/theme/theme1.xml><?xml version="1.0" encoding="utf-8"?>
<a:theme xmlns:a="http://schemas.openxmlformats.org/drawingml/2006/main" name="Personaliza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9_TF56390039_Win32" id="{FCB14B3E-2B92-48B8-A334-05E7A8EE34E1}" vid="{B6EC9E21-8C82-4EB1-BBE7-A370F785D0C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{9EBD8FCB-BFAE-4906-A944-866ED8C770FC}tf56390039_win32</Template>
  <TotalTime>657</TotalTime>
  <Words>732</Words>
  <Application>Microsoft Office PowerPoint</Application>
  <PresentationFormat>Panorámica</PresentationFormat>
  <Paragraphs>58</Paragraphs>
  <Slides>136</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136</vt:i4>
      </vt:variant>
    </vt:vector>
  </HeadingPairs>
  <TitlesOfParts>
    <vt:vector size="140" baseType="lpstr">
      <vt:lpstr>Calibri</vt:lpstr>
      <vt:lpstr>Gill Sans MT</vt:lpstr>
      <vt:lpstr>Wingdings 2</vt:lpstr>
      <vt:lpstr>Personalizado</vt:lpstr>
      <vt:lpstr>Trabajo de investigación</vt:lpstr>
      <vt:lpstr>Presentación de PowerPoint</vt:lpstr>
      <vt:lpstr>Presentación de PowerPoint</vt:lpstr>
      <vt:lpstr>Empresas que están utilizando React?</vt:lpstr>
      <vt:lpstr>Presentación de PowerPoint</vt:lpstr>
      <vt:lpstr>Presentación de PowerPoint</vt:lpstr>
      <vt:lpstr>Conocimientos Necesarios para trabajar con React </vt:lpstr>
      <vt:lpstr>Presentación de PowerPoint</vt:lpstr>
      <vt:lpstr>Presentación de PowerPoint</vt:lpstr>
      <vt:lpstr>Presentación de PowerPoint</vt:lpstr>
      <vt:lpstr>Presentación de PowerPoint</vt:lpstr>
      <vt:lpstr>Presentación de PowerPoint</vt:lpstr>
      <vt:lpstr>Son como legos y con estos Podemos armar o crear programas mas grandes</vt:lpstr>
      <vt:lpstr>Presentación de PowerPoint</vt:lpstr>
      <vt:lpstr>Presentación de PowerPoint</vt:lpstr>
      <vt:lpstr>Presentación de PowerPoint</vt:lpstr>
      <vt:lpstr>Presentación de PowerPoint</vt:lpstr>
      <vt:lpstr>Presentación de PowerPoint</vt:lpstr>
      <vt:lpstr>Presentación de PowerPoint</vt:lpstr>
      <vt:lpstr>PODEMOS TENER COMPONENTES DENTRO DE COMPONENTES </vt:lpstr>
      <vt:lpstr>Reglas que debemos de saber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Luego se crearon los Hook’s </vt:lpstr>
      <vt:lpstr>Presentación de PowerPoint</vt:lpstr>
      <vt:lpstr>Presentación de PowerPoint</vt:lpstr>
      <vt:lpstr>Presentación de PowerPoint</vt:lpstr>
      <vt:lpstr>Que necesitamos para trabajar con react?</vt:lpstr>
      <vt:lpstr>Descargar el archivo con la version reciente y ejecutarlo</vt:lpstr>
      <vt:lpstr>Presentación de PowerPoint</vt:lpstr>
      <vt:lpstr>Presentación de PowerPoint</vt:lpstr>
      <vt:lpstr>Presentación de PowerPoint</vt:lpstr>
      <vt:lpstr>importante</vt:lpstr>
      <vt:lpstr>De aquí es solo next next next…</vt:lpstr>
      <vt:lpstr>Como verificar si tenemos nodejs en nuestra computadora</vt:lpstr>
      <vt:lpstr>Página oficial de REact</vt:lpstr>
      <vt:lpstr>Presentación de PowerPoint</vt:lpstr>
      <vt:lpstr>Presentación de PowerPoint</vt:lpstr>
      <vt:lpstr>Presentación de PowerPoint</vt:lpstr>
      <vt:lpstr>Presentación de PowerPoint</vt:lpstr>
      <vt:lpstr>No necesariamente se tiene que usar siempre</vt:lpstr>
      <vt:lpstr>Ejemplo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Cuando veas estas llaves</vt:lpstr>
      <vt:lpstr>Presentación de PowerPoint</vt:lpstr>
      <vt:lpstr>Presentación de PowerPoint</vt:lpstr>
      <vt:lpstr>Presentación de PowerPoint</vt:lpstr>
      <vt:lpstr>Presentación de PowerPoint</vt:lpstr>
      <vt:lpstr>Presentación de PowerPoint</vt:lpstr>
      <vt:lpstr>Utilizaremos VsCode</vt:lpstr>
      <vt:lpstr>Creamos una carpeta nueva y Dentro de la carpeta abriremos la terminal CMD o powershell</vt:lpstr>
      <vt:lpstr>Ingresamos el comando npx create-react-app y luego el nombre que le pondremos al proyecto , por ultimo tocamos enter para crearlo</vt:lpstr>
      <vt:lpstr>Se comenzará a crear el Proyecto durara unos minutos dependiendo de el internet que tengamos</vt:lpstr>
      <vt:lpstr>Cuando este listo digitaremos las ultimas líneas de código cd ….. Y npm start , para iniciar el proyecto</vt:lpstr>
      <vt:lpstr>En el navegador se abrirá una pagina similar a esta y eso significara que todo esta bien</vt:lpstr>
      <vt:lpstr>Desde la carpeta abriremos el proyecto con vscode</vt:lpstr>
      <vt:lpstr>Como podemos observar hay muchos archivos que se descargaron , estos son necesarios para trabajar con react </vt:lpstr>
      <vt:lpstr>En la carpeta src crearemos 3 carpetas nuevas con el nombre comentario ,  estilos e imágenes luego dentro crearemos un archivo comentario.jsx o .js y comentario.css</vt:lpstr>
      <vt:lpstr>Creamos nuestro primer componente</vt:lpstr>
      <vt:lpstr>Tomamos las 3 imágenes y las arrastramos a la carpeta imágenes </vt:lpstr>
      <vt:lpstr>Agregamos la dirección de una de las fotos pero la encerramos entre llaves , estas llaves quieren decir que hay código Javascript dentro</vt:lpstr>
      <vt:lpstr>Presentación de PowerPoint</vt:lpstr>
      <vt:lpstr>Dentro de src eliminaremos los archivos setuptest y reportwebvitals y apptest</vt:lpstr>
      <vt:lpstr>Borraremos estas líneas de Código </vt:lpstr>
      <vt:lpstr>En app.js borraremos todo lo que este dentro del div “app”</vt:lpstr>
      <vt:lpstr>En app.css borraremos todo el código css</vt:lpstr>
      <vt:lpstr>En comentario.jsx ,Debajo de la etiqueta img creearemos un div con 3 etiquetas p dentro y le agregaremos los respectivos classname</vt:lpstr>
      <vt:lpstr>Presentación de PowerPoint</vt:lpstr>
      <vt:lpstr>En app.js borraremos el primer import que no lo necesitamos , importaremos nuestro componente y luego crearemos una etiqueta con el nombre de nuestro componente </vt:lpstr>
      <vt:lpstr>Presentación de PowerPoint</vt:lpstr>
      <vt:lpstr>Escribirremos al final del comentario.jsx export default y el nombre de nuestro componente</vt:lpstr>
      <vt:lpstr>Con esto ya debería de visualizarse en pantalla nuestro componente</vt:lpstr>
      <vt:lpstr>Opcional: desde la tienda de extensiones se pude descargar esta herramienta que nos ayudara a visualizar components en el navegadores </vt:lpstr>
      <vt:lpstr>Presentación de PowerPoint</vt:lpstr>
      <vt:lpstr>En app.css agregaremos los siguientes estilos</vt:lpstr>
      <vt:lpstr>En app.js crearemos un div  que contrendra al componente y un H1 ademas agregaremos un titulo</vt:lpstr>
      <vt:lpstr>Se debería visualizar de esta forma</vt:lpstr>
      <vt:lpstr>En Comentario.css agregaremos los siguientes estilos</vt:lpstr>
      <vt:lpstr>en comentario.jsx  Importamos comentario.css</vt:lpstr>
      <vt:lpstr>Y se debería de ver de esta forma</vt:lpstr>
      <vt:lpstr>Presentación de PowerPoint</vt:lpstr>
      <vt:lpstr>En comentario.jsx Agregaremos los props</vt:lpstr>
      <vt:lpstr>Presentación de PowerPoint</vt:lpstr>
      <vt:lpstr>En app.js  Le pasamos los props al componente </vt:lpstr>
      <vt:lpstr>Se debe de ver de esta manera</vt:lpstr>
      <vt:lpstr>Procedemos a pasar los props para los otras 2 personas de las fotos</vt:lpstr>
      <vt:lpstr>Asi quedaría terminado nuestro ejemplo con react</vt:lpstr>
      <vt:lpstr>Para finalizar y practicar</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tecnológico</dc:title>
  <dc:creator>Jose Joaquin Campos Chaves</dc:creator>
  <cp:lastModifiedBy>Jose Joaquin Campos Chaves</cp:lastModifiedBy>
  <cp:revision>34</cp:revision>
  <dcterms:created xsi:type="dcterms:W3CDTF">2023-10-16T16:28:26Z</dcterms:created>
  <dcterms:modified xsi:type="dcterms:W3CDTF">2023-10-17T04:49:41Z</dcterms:modified>
</cp:coreProperties>
</file>